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6.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7.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9.xml" ContentType="application/vnd.openxmlformats-officedocument.themeOverride+xml"/>
  <Override PartName="/ppt/notesSlides/notesSlide47.xml" ContentType="application/vnd.openxmlformats-officedocument.presentationml.notesSlide+xml"/>
  <Override PartName="/ppt/theme/themeOverride10.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1.xml" ContentType="application/vnd.openxmlformats-officedocument.themeOverride+xml"/>
  <Override PartName="/ppt/notesSlides/notesSlide50.xml" ContentType="application/vnd.openxmlformats-officedocument.presentationml.notesSlide+xml"/>
  <Override PartName="/ppt/theme/themeOverride12.xml" ContentType="application/vnd.openxmlformats-officedocument.themeOverride+xml"/>
  <Override PartName="/ppt/notesSlides/notesSlide51.xml" ContentType="application/vnd.openxmlformats-officedocument.presentationml.notesSlide+xml"/>
  <Override PartName="/ppt/theme/themeOverride13.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35" r:id="rId3"/>
    <p:sldMasterId id="2147483747" r:id="rId4"/>
    <p:sldMasterId id="2147483760" r:id="rId5"/>
    <p:sldMasterId id="2147483773" r:id="rId6"/>
    <p:sldMasterId id="2147483786" r:id="rId7"/>
    <p:sldMasterId id="2147483798" r:id="rId8"/>
    <p:sldMasterId id="2147483810" r:id="rId9"/>
    <p:sldMasterId id="2147483822" r:id="rId10"/>
    <p:sldMasterId id="2147483846" r:id="rId11"/>
    <p:sldMasterId id="2147483859" r:id="rId12"/>
    <p:sldMasterId id="2147483872" r:id="rId13"/>
    <p:sldMasterId id="2147483884" r:id="rId14"/>
    <p:sldMasterId id="2147483896" r:id="rId15"/>
    <p:sldMasterId id="2147483908" r:id="rId16"/>
    <p:sldMasterId id="2147483932" r:id="rId17"/>
    <p:sldMasterId id="2147483944" r:id="rId18"/>
    <p:sldMasterId id="2147483956" r:id="rId19"/>
    <p:sldMasterId id="2147483968" r:id="rId20"/>
    <p:sldMasterId id="2147483980" r:id="rId21"/>
    <p:sldMasterId id="2147483992" r:id="rId22"/>
    <p:sldMasterId id="2147484004" r:id="rId23"/>
  </p:sldMasterIdLst>
  <p:notesMasterIdLst>
    <p:notesMasterId r:id="rId96"/>
  </p:notesMasterIdLst>
  <p:sldIdLst>
    <p:sldId id="603" r:id="rId24"/>
    <p:sldId id="282" r:id="rId25"/>
    <p:sldId id="790" r:id="rId26"/>
    <p:sldId id="279" r:id="rId27"/>
    <p:sldId id="756" r:id="rId28"/>
    <p:sldId id="297" r:id="rId29"/>
    <p:sldId id="314" r:id="rId30"/>
    <p:sldId id="300" r:id="rId31"/>
    <p:sldId id="763" r:id="rId32"/>
    <p:sldId id="767" r:id="rId33"/>
    <p:sldId id="766" r:id="rId34"/>
    <p:sldId id="764" r:id="rId35"/>
    <p:sldId id="280" r:id="rId36"/>
    <p:sldId id="652" r:id="rId37"/>
    <p:sldId id="817" r:id="rId38"/>
    <p:sldId id="486" r:id="rId39"/>
    <p:sldId id="494" r:id="rId40"/>
    <p:sldId id="563" r:id="rId41"/>
    <p:sldId id="606" r:id="rId42"/>
    <p:sldId id="295" r:id="rId43"/>
    <p:sldId id="294" r:id="rId44"/>
    <p:sldId id="302" r:id="rId45"/>
    <p:sldId id="303" r:id="rId46"/>
    <p:sldId id="304" r:id="rId47"/>
    <p:sldId id="315" r:id="rId48"/>
    <p:sldId id="316" r:id="rId49"/>
    <p:sldId id="765" r:id="rId50"/>
    <p:sldId id="317" r:id="rId51"/>
    <p:sldId id="318" r:id="rId52"/>
    <p:sldId id="319" r:id="rId53"/>
    <p:sldId id="768" r:id="rId54"/>
    <p:sldId id="769" r:id="rId55"/>
    <p:sldId id="770" r:id="rId56"/>
    <p:sldId id="312" r:id="rId57"/>
    <p:sldId id="305" r:id="rId58"/>
    <p:sldId id="306" r:id="rId59"/>
    <p:sldId id="309" r:id="rId60"/>
    <p:sldId id="310" r:id="rId61"/>
    <p:sldId id="311" r:id="rId62"/>
    <p:sldId id="261" r:id="rId63"/>
    <p:sldId id="262" r:id="rId64"/>
    <p:sldId id="263" r:id="rId65"/>
    <p:sldId id="264" r:id="rId66"/>
    <p:sldId id="265" r:id="rId67"/>
    <p:sldId id="266" r:id="rId68"/>
    <p:sldId id="267" r:id="rId69"/>
    <p:sldId id="268" r:id="rId70"/>
    <p:sldId id="269" r:id="rId71"/>
    <p:sldId id="270" r:id="rId72"/>
    <p:sldId id="271" r:id="rId73"/>
    <p:sldId id="257" r:id="rId74"/>
    <p:sldId id="258" r:id="rId75"/>
    <p:sldId id="259" r:id="rId76"/>
    <p:sldId id="260" r:id="rId77"/>
    <p:sldId id="272" r:id="rId78"/>
    <p:sldId id="273" r:id="rId79"/>
    <p:sldId id="274" r:id="rId80"/>
    <p:sldId id="289" r:id="rId81"/>
    <p:sldId id="290" r:id="rId82"/>
    <p:sldId id="291" r:id="rId83"/>
    <p:sldId id="292" r:id="rId84"/>
    <p:sldId id="293" r:id="rId85"/>
    <p:sldId id="288" r:id="rId86"/>
    <p:sldId id="286" r:id="rId87"/>
    <p:sldId id="298" r:id="rId88"/>
    <p:sldId id="283" r:id="rId89"/>
    <p:sldId id="284" r:id="rId90"/>
    <p:sldId id="285" r:id="rId91"/>
    <p:sldId id="299" r:id="rId92"/>
    <p:sldId id="301" r:id="rId93"/>
    <p:sldId id="287" r:id="rId94"/>
    <p:sldId id="256"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autoAdjust="0"/>
    <p:restoredTop sz="94676" autoAdjust="0"/>
  </p:normalViewPr>
  <p:slideViewPr>
    <p:cSldViewPr showGuides="1">
      <p:cViewPr varScale="1">
        <p:scale>
          <a:sx n="73" d="100"/>
          <a:sy n="73" d="100"/>
        </p:scale>
        <p:origin x="228" y="78"/>
      </p:cViewPr>
      <p:guideLst>
        <p:guide orient="horz" pos="2160"/>
        <p:guide pos="2880"/>
      </p:guideLst>
    </p:cSldViewPr>
  </p:slideViewPr>
  <p:notesTextViewPr>
    <p:cViewPr>
      <p:scale>
        <a:sx n="3" d="2"/>
        <a:sy n="3" d="2"/>
      </p:scale>
      <p:origin x="0" y="0"/>
    </p:cViewPr>
  </p:notesTextViewPr>
  <p:sorterViewPr>
    <p:cViewPr varScale="1">
      <p:scale>
        <a:sx n="1" d="1"/>
        <a:sy n="1" d="1"/>
      </p:scale>
      <p:origin x="0" y="-134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slide" Target="slides/slide53.xml"/><Relationship Id="rId84" Type="http://schemas.openxmlformats.org/officeDocument/2006/relationships/slide" Target="slides/slide61.xml"/><Relationship Id="rId89" Type="http://schemas.openxmlformats.org/officeDocument/2006/relationships/slide" Target="slides/slide6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8337F0-EDAB-4BC5-A851-D21242080DF5}" type="datetimeFigureOut">
              <a:rPr lang="en-US" smtClean="0"/>
              <a:t>2/23/2020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C362D0-9F1C-4EDF-B42A-5120AC952837}" type="slidenum">
              <a:rPr lang="en-US" smtClean="0"/>
              <a:t>‹#›</a:t>
            </a:fld>
            <a:endParaRPr lang="en-US"/>
          </a:p>
        </p:txBody>
      </p:sp>
    </p:spTree>
    <p:extLst>
      <p:ext uri="{BB962C8B-B14F-4D97-AF65-F5344CB8AC3E}">
        <p14:creationId xmlns:p14="http://schemas.microsoft.com/office/powerpoint/2010/main" val="2718928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A47CD9C2-0E63-419E-A69D-8477DD1F970E}"/>
              </a:ext>
            </a:extLst>
          </p:cNvPr>
          <p:cNvSpPr>
            <a:spLocks noGrp="1" noRot="1" noChangeAspect="1" noChangeArrowheads="1" noTextEdit="1"/>
          </p:cNvSpPr>
          <p:nvPr>
            <p:ph type="sldImg"/>
          </p:nvPr>
        </p:nvSpPr>
        <p:spPr>
          <a:ln/>
        </p:spPr>
      </p:sp>
      <p:sp>
        <p:nvSpPr>
          <p:cNvPr id="122883" name="Notes Placeholder 2">
            <a:extLst>
              <a:ext uri="{FF2B5EF4-FFF2-40B4-BE49-F238E27FC236}">
                <a16:creationId xmlns:a16="http://schemas.microsoft.com/office/drawing/2014/main" id="{DBBB1183-81AF-411A-8860-7D6211A064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22884" name="Slide Number Placeholder 3">
            <a:extLst>
              <a:ext uri="{FF2B5EF4-FFF2-40B4-BE49-F238E27FC236}">
                <a16:creationId xmlns:a16="http://schemas.microsoft.com/office/drawing/2014/main" id="{23E488FD-CBFF-4DCE-AC01-A9F2B54EF3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A9AB75B2-714B-46EA-8DEA-FBEE4A2EA4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8688"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D71F2D5A-42FD-4677-A4CF-E0CE9184E2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6ED5A4-DC7E-48CB-9BBF-25A20C331C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2035" name="Rectangle 2">
            <a:extLst>
              <a:ext uri="{FF2B5EF4-FFF2-40B4-BE49-F238E27FC236}">
                <a16:creationId xmlns:a16="http://schemas.microsoft.com/office/drawing/2014/main" id="{99949939-51E6-4A59-9DB5-21842B32E975}"/>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3E0168E5-15B5-4FC2-B1D3-8D5705483F70}"/>
              </a:ext>
            </a:extLst>
          </p:cNvPr>
          <p:cNvSpPr>
            <a:spLocks noGrp="1" noChangeArrowheads="1"/>
          </p:cNvSpPr>
          <p:nvPr>
            <p:ph type="body" idx="1"/>
          </p:nvPr>
        </p:nvSpPr>
        <p:spPr>
          <a:xfrm>
            <a:off x="914400" y="4311650"/>
            <a:ext cx="502920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1792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DF68ADFE-CB89-44B0-A4BE-4C092F600E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512AB8-F68E-47F8-84A6-D8672DDE11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083" name="Rectangle 2">
            <a:extLst>
              <a:ext uri="{FF2B5EF4-FFF2-40B4-BE49-F238E27FC236}">
                <a16:creationId xmlns:a16="http://schemas.microsoft.com/office/drawing/2014/main" id="{DB3F5097-121C-495F-A04E-EC06AA9F3389}"/>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756DB144-250A-4FF5-ABED-7FE1D98ADDA4}"/>
              </a:ext>
            </a:extLst>
          </p:cNvPr>
          <p:cNvSpPr>
            <a:spLocks noGrp="1" noChangeArrowheads="1"/>
          </p:cNvSpPr>
          <p:nvPr>
            <p:ph type="body" idx="1"/>
          </p:nvPr>
        </p:nvSpPr>
        <p:spPr>
          <a:xfrm>
            <a:off x="914400" y="4311650"/>
            <a:ext cx="502920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88716DC7-E49C-4888-AE68-42A6E627CA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752CDB-CFAA-4B89-AA9A-3605A05F65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4499" name="Rectangle 2">
            <a:extLst>
              <a:ext uri="{FF2B5EF4-FFF2-40B4-BE49-F238E27FC236}">
                <a16:creationId xmlns:a16="http://schemas.microsoft.com/office/drawing/2014/main" id="{53BD23AA-5FE1-4C61-B093-0521C4212F76}"/>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272F552E-A0E4-4EFC-810A-E2C236EFA636}"/>
              </a:ext>
            </a:extLst>
          </p:cNvPr>
          <p:cNvSpPr>
            <a:spLocks noGrp="1" noChangeArrowheads="1"/>
          </p:cNvSpPr>
          <p:nvPr>
            <p:ph type="body" idx="1"/>
          </p:nvPr>
        </p:nvSpPr>
        <p:spPr>
          <a:xfrm>
            <a:off x="914400" y="4311650"/>
            <a:ext cx="5029200" cy="40846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BDCB0A3-3D6E-40C6-806D-41D4FF6E23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C7AA570B-F705-47EA-A51D-797F8907227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5" name="Rectangle 7">
            <a:extLst>
              <a:ext uri="{FF2B5EF4-FFF2-40B4-BE49-F238E27FC236}">
                <a16:creationId xmlns:a16="http://schemas.microsoft.com/office/drawing/2014/main" id="{C35FF920-A23C-4C51-8EAA-889918F9A94C}"/>
              </a:ext>
            </a:extLst>
          </p:cNvPr>
          <p:cNvSpPr txBox="1">
            <a:spLocks noGrp="1" noChangeArrowheads="1"/>
          </p:cNvSpPr>
          <p:nvPr/>
        </p:nvSpPr>
        <p:spPr bwMode="auto">
          <a:xfrm>
            <a:off x="3897313" y="8829675"/>
            <a:ext cx="298291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04DFB8FE-35E6-4FE8-82A5-62AD310CD29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6" name="Rectangle 2">
            <a:extLst>
              <a:ext uri="{FF2B5EF4-FFF2-40B4-BE49-F238E27FC236}">
                <a16:creationId xmlns:a16="http://schemas.microsoft.com/office/drawing/2014/main" id="{BF6D1152-4C27-4240-BA90-03A165902CF5}"/>
              </a:ext>
            </a:extLst>
          </p:cNvPr>
          <p:cNvSpPr>
            <a:spLocks noGrp="1" noRot="1" noChangeAspect="1" noChangeArrowheads="1" noTextEdit="1"/>
          </p:cNvSpPr>
          <p:nvPr>
            <p:ph type="sldImg"/>
          </p:nvPr>
        </p:nvSpPr>
        <p:spPr>
          <a:ln/>
        </p:spPr>
      </p:sp>
      <p:sp>
        <p:nvSpPr>
          <p:cNvPr id="28677" name="Rectangle 3">
            <a:extLst>
              <a:ext uri="{FF2B5EF4-FFF2-40B4-BE49-F238E27FC236}">
                <a16:creationId xmlns:a16="http://schemas.microsoft.com/office/drawing/2014/main" id="{2200FE44-CB16-4C89-BA27-A7D4211F5218}"/>
              </a:ext>
            </a:extLst>
          </p:cNvPr>
          <p:cNvSpPr>
            <a:spLocks noGrp="1" noChangeArrowheads="1"/>
          </p:cNvSpPr>
          <p:nvPr>
            <p:ph type="body" idx="1"/>
          </p:nvPr>
        </p:nvSpPr>
        <p:spPr>
          <a:xfrm>
            <a:off x="917575" y="4416425"/>
            <a:ext cx="5046663"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1A79B435-49D7-4A1E-BB10-3A99C40C8E37}"/>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E081F256-A179-4758-BA2A-117CFAC822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24932" name="Slide Number Placeholder 3">
            <a:extLst>
              <a:ext uri="{FF2B5EF4-FFF2-40B4-BE49-F238E27FC236}">
                <a16:creationId xmlns:a16="http://schemas.microsoft.com/office/drawing/2014/main" id="{AB7E4967-3079-4EB9-9C8E-3778B9F17D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52DCA740-8343-4FB9-BEFF-925B7E1FC45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8688"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86192B8E-30F3-47E5-B598-357062EB53E7}"/>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AE093086-FBED-464D-B617-B42B3F842F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26980" name="Slide Number Placeholder 3">
            <a:extLst>
              <a:ext uri="{FF2B5EF4-FFF2-40B4-BE49-F238E27FC236}">
                <a16:creationId xmlns:a16="http://schemas.microsoft.com/office/drawing/2014/main" id="{0A4A4560-06B9-4490-ADAA-561E8A45A7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2A31A990-5418-4D7A-BAB5-40D0E88698E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8688"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7357205-0337-4B57-BF88-31E7F0C06FF0}"/>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6E6BE96F-905B-4ECE-80CD-27490CBF1A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29028" name="Slide Number Placeholder 3">
            <a:extLst>
              <a:ext uri="{FF2B5EF4-FFF2-40B4-BE49-F238E27FC236}">
                <a16:creationId xmlns:a16="http://schemas.microsoft.com/office/drawing/2014/main" id="{BB4842E6-54E2-405F-BE7C-BFD4BC9D9D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4C4F1785-3148-4CFD-A4D5-4B60CFED948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8688"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892A2CBE-F55A-40FC-9854-8A36A7094A88}"/>
              </a:ext>
            </a:extLst>
          </p:cNvPr>
          <p:cNvSpPr>
            <a:spLocks noGrp="1" noRot="1" noChangeAspect="1" noChangeArrowheads="1" noTextEdit="1"/>
          </p:cNvSpPr>
          <p:nvPr>
            <p:ph type="sldImg"/>
          </p:nvPr>
        </p:nvSpPr>
        <p:spPr>
          <a:ln/>
        </p:spPr>
      </p:sp>
      <p:sp>
        <p:nvSpPr>
          <p:cNvPr id="131075" name="Notes Placeholder 2">
            <a:extLst>
              <a:ext uri="{FF2B5EF4-FFF2-40B4-BE49-F238E27FC236}">
                <a16:creationId xmlns:a16="http://schemas.microsoft.com/office/drawing/2014/main" id="{E8710FC9-E293-455E-BF34-E076ABB126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31076" name="Slide Number Placeholder 3">
            <a:extLst>
              <a:ext uri="{FF2B5EF4-FFF2-40B4-BE49-F238E27FC236}">
                <a16:creationId xmlns:a16="http://schemas.microsoft.com/office/drawing/2014/main" id="{56400657-6193-4063-97D4-0C0DA91F34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332A1257-3E1A-4735-8F2C-E641E26230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8688"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83F92DB-6BA1-4971-98D7-E4FC5B17AC27}" type="slidenum">
              <a:rPr lang="en-US" altLang="en-US">
                <a:solidFill>
                  <a:srgbClr val="000000"/>
                </a:solidFill>
              </a:rPr>
              <a:pPr eaLnBrk="1" hangingPunct="1">
                <a:spcBef>
                  <a:spcPct val="0"/>
                </a:spcBef>
              </a:pPr>
              <a:t>23</a:t>
            </a:fld>
            <a:endParaRPr lang="en-US" altLang="en-US">
              <a:solidFill>
                <a:srgbClr val="000000"/>
              </a:solidFill>
            </a:endParaRPr>
          </a:p>
        </p:txBody>
      </p:sp>
      <p:sp>
        <p:nvSpPr>
          <p:cNvPr id="317443" name="Rectangle 2"/>
          <p:cNvSpPr>
            <a:spLocks noChangeArrowheads="1"/>
          </p:cNvSpPr>
          <p:nvPr/>
        </p:nvSpPr>
        <p:spPr bwMode="auto">
          <a:xfrm>
            <a:off x="3876675" y="-17591"/>
            <a:ext cx="2986088" cy="44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fontAlgn="base">
              <a:spcBef>
                <a:spcPct val="0"/>
              </a:spcBef>
              <a:spcAft>
                <a:spcPct val="0"/>
              </a:spcAft>
            </a:pPr>
            <a:endParaRPr lang="en-US" altLang="en-US" sz="1800">
              <a:solidFill>
                <a:srgbClr val="000000"/>
              </a:solidFill>
            </a:endParaRPr>
          </a:p>
        </p:txBody>
      </p:sp>
      <p:sp>
        <p:nvSpPr>
          <p:cNvPr id="317444" name="Rectangle 3"/>
          <p:cNvSpPr>
            <a:spLocks noChangeArrowheads="1"/>
          </p:cNvSpPr>
          <p:nvPr/>
        </p:nvSpPr>
        <p:spPr bwMode="auto">
          <a:xfrm>
            <a:off x="3876675" y="8710629"/>
            <a:ext cx="2986088" cy="4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fontAlgn="base">
              <a:spcBef>
                <a:spcPct val="0"/>
              </a:spcBef>
              <a:spcAft>
                <a:spcPct val="0"/>
              </a:spcAft>
            </a:pPr>
            <a:r>
              <a:rPr lang="en-US" altLang="en-US" sz="1000" i="1">
                <a:solidFill>
                  <a:srgbClr val="000000"/>
                </a:solidFill>
                <a:latin typeface="Times New Roman" pitchFamily="18" charset="0"/>
              </a:rPr>
              <a:t>3</a:t>
            </a:r>
          </a:p>
        </p:txBody>
      </p:sp>
      <p:sp>
        <p:nvSpPr>
          <p:cNvPr id="317445" name="Rectangle 4"/>
          <p:cNvSpPr>
            <a:spLocks noChangeArrowheads="1"/>
          </p:cNvSpPr>
          <p:nvPr/>
        </p:nvSpPr>
        <p:spPr bwMode="auto">
          <a:xfrm>
            <a:off x="-4763" y="8710629"/>
            <a:ext cx="2984501" cy="4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fontAlgn="base">
              <a:spcBef>
                <a:spcPct val="0"/>
              </a:spcBef>
              <a:spcAft>
                <a:spcPct val="0"/>
              </a:spcAft>
            </a:pPr>
            <a:endParaRPr lang="en-US" altLang="en-US" sz="1800">
              <a:solidFill>
                <a:srgbClr val="000000"/>
              </a:solidFill>
            </a:endParaRPr>
          </a:p>
        </p:txBody>
      </p:sp>
      <p:sp>
        <p:nvSpPr>
          <p:cNvPr id="317446" name="Rectangle 5"/>
          <p:cNvSpPr>
            <a:spLocks noChangeArrowheads="1"/>
          </p:cNvSpPr>
          <p:nvPr/>
        </p:nvSpPr>
        <p:spPr bwMode="auto">
          <a:xfrm>
            <a:off x="-4763" y="-17591"/>
            <a:ext cx="2984501" cy="44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fontAlgn="base">
              <a:spcBef>
                <a:spcPct val="0"/>
              </a:spcBef>
              <a:spcAft>
                <a:spcPct val="0"/>
              </a:spcAft>
            </a:pPr>
            <a:endParaRPr lang="en-US" altLang="en-US" sz="1800">
              <a:solidFill>
                <a:srgbClr val="000000"/>
              </a:solidFill>
            </a:endParaRPr>
          </a:p>
        </p:txBody>
      </p:sp>
      <p:sp>
        <p:nvSpPr>
          <p:cNvPr id="317447" name="Rectangle 6"/>
          <p:cNvSpPr>
            <a:spLocks noGrp="1" noRot="1" noChangeAspect="1" noChangeArrowheads="1" noTextEdit="1"/>
          </p:cNvSpPr>
          <p:nvPr>
            <p:ph type="sldImg"/>
          </p:nvPr>
        </p:nvSpPr>
        <p:spPr>
          <a:xfrm>
            <a:off x="1393825" y="908050"/>
            <a:ext cx="4070350" cy="3054350"/>
          </a:xfrm>
          <a:ln w="25400" cap="flat">
            <a:solidFill>
              <a:schemeClr val="tx1"/>
            </a:solidFill>
          </a:ln>
        </p:spPr>
      </p:sp>
      <p:sp>
        <p:nvSpPr>
          <p:cNvPr id="317448" name="Rectangle 7"/>
          <p:cNvSpPr>
            <a:spLocks noGrp="1" noChangeArrowheads="1"/>
          </p:cNvSpPr>
          <p:nvPr>
            <p:ph type="body" idx="1"/>
          </p:nvPr>
        </p:nvSpPr>
        <p:spPr>
          <a:xfrm>
            <a:off x="527051" y="4119437"/>
            <a:ext cx="5851525" cy="5098124"/>
          </a:xfrm>
          <a:noFill/>
          <a:extLst>
            <a:ext uri="{91240B29-F687-4F45-9708-019B960494DF}">
              <a14:hiddenLine xmlns:a14="http://schemas.microsoft.com/office/drawing/2010/main" w="12700">
                <a:solidFill>
                  <a:schemeClr val="tx1"/>
                </a:solidFill>
                <a:miter lim="800000"/>
                <a:headEnd/>
                <a:tailEnd/>
              </a14:hiddenLine>
            </a:ext>
          </a:extLst>
        </p:spPr>
        <p:txBody>
          <a:bodyPr lIns="63500" tIns="25400" rIns="63500" bIns="25400">
            <a:spAutoFit/>
          </a:bodyPr>
          <a:lstStyle/>
          <a:p>
            <a:pPr marL="342900" indent="-342900">
              <a:spcBef>
                <a:spcPct val="45000"/>
              </a:spcBef>
            </a:pPr>
            <a:r>
              <a:rPr lang="en-US" altLang="en-US" sz="1400">
                <a:latin typeface="Bookman Old Style" pitchFamily="18" charset="0"/>
              </a:rPr>
              <a:t>I've been collecting such data for 25 years.  I know of only </a:t>
            </a:r>
            <a:r>
              <a:rPr lang="en-US" altLang="en-US" sz="1400" i="1">
                <a:latin typeface="Bookman Old Style" pitchFamily="18" charset="0"/>
              </a:rPr>
              <a:t>a few dozen</a:t>
            </a:r>
            <a:r>
              <a:rPr lang="en-US" altLang="en-US" sz="1400">
                <a:latin typeface="Bookman Old Style" pitchFamily="18" charset="0"/>
              </a:rPr>
              <a:t> processes  — radiologic dating, etc. — which seem to favor a world billions of years old  The news media have popularized such processes, and you can find them listed in many books.</a:t>
            </a:r>
          </a:p>
          <a:p>
            <a:pPr marL="342900" indent="-342900">
              <a:spcBef>
                <a:spcPct val="45000"/>
              </a:spcBef>
            </a:pPr>
            <a:r>
              <a:rPr lang="en-US" altLang="en-US" sz="1400">
                <a:latin typeface="Bookman Old Style" pitchFamily="18" charset="0"/>
              </a:rPr>
              <a:t>But I know of over </a:t>
            </a:r>
            <a:r>
              <a:rPr lang="en-US" altLang="en-US" sz="1400" i="1">
                <a:latin typeface="Bookman Old Style" pitchFamily="18" charset="0"/>
              </a:rPr>
              <a:t>over a hundred</a:t>
            </a:r>
            <a:r>
              <a:rPr lang="en-US" altLang="en-US" sz="1400">
                <a:latin typeface="Bookman Old Style" pitchFamily="18" charset="0"/>
              </a:rPr>
              <a:t> processes favoring a young world, and I suspect that my list is far from complete.  Other creationist scientists keep adding things I haven't thought of.  So I suspect that if we put everybody's lists together there would be at least 200 items.</a:t>
            </a:r>
          </a:p>
          <a:p>
            <a:pPr marL="342900" indent="-342900">
              <a:spcBef>
                <a:spcPct val="45000"/>
              </a:spcBef>
            </a:pPr>
            <a:r>
              <a:rPr lang="en-US" altLang="en-US" sz="1400">
                <a:latin typeface="Bookman Old Style" pitchFamily="18" charset="0"/>
              </a:rPr>
              <a:t>So only a few dozen out of several hundred processes suggest the world is billions of years old; most of the processes suggest an age much less than that.  </a:t>
            </a:r>
          </a:p>
          <a:p>
            <a:pPr marL="342900" indent="-342900">
              <a:spcBef>
                <a:spcPct val="45000"/>
              </a:spcBef>
            </a:pPr>
            <a:r>
              <a:rPr lang="en-US" altLang="en-US" sz="1400">
                <a:latin typeface="Bookman Old Style" pitchFamily="18" charset="0"/>
              </a:rPr>
              <a:t>How do we </a:t>
            </a:r>
            <a:r>
              <a:rPr lang="en-US" altLang="en-US" sz="1400" i="1">
                <a:latin typeface="Bookman Old Style" pitchFamily="18" charset="0"/>
              </a:rPr>
              <a:t>resolve the conflict</a:t>
            </a:r>
            <a:r>
              <a:rPr lang="en-US" altLang="en-US" sz="1400">
                <a:latin typeface="Bookman Old Style" pitchFamily="18" charset="0"/>
              </a:rPr>
              <a:t> between "old" and "young" data?  It makes more sense scientifically to start off with the </a:t>
            </a:r>
            <a:r>
              <a:rPr lang="en-US" altLang="en-US" sz="1400" i="1">
                <a:latin typeface="Bookman Old Style" pitchFamily="18" charset="0"/>
              </a:rPr>
              <a:t>hypothesis</a:t>
            </a:r>
            <a:r>
              <a:rPr lang="en-US" altLang="en-US" sz="1400">
                <a:latin typeface="Bookman Old Style" pitchFamily="18" charset="0"/>
              </a:rPr>
              <a:t> that the majority of the data ("young") is correct taken at face value, and then </a:t>
            </a:r>
            <a:r>
              <a:rPr lang="en-US" altLang="en-US" sz="1400" i="1">
                <a:latin typeface="Bookman Old Style" pitchFamily="18" charset="0"/>
              </a:rPr>
              <a:t>try to understand</a:t>
            </a:r>
            <a:r>
              <a:rPr lang="en-US" altLang="en-US" sz="1400">
                <a:latin typeface="Bookman Old Style" pitchFamily="18" charset="0"/>
              </a:rPr>
              <a:t> the minority of data ("old").</a:t>
            </a:r>
          </a:p>
          <a:p>
            <a:pPr marL="342900" indent="-342900">
              <a:spcBef>
                <a:spcPct val="45000"/>
              </a:spcBef>
            </a:pPr>
            <a:r>
              <a:rPr lang="en-US" altLang="en-US" sz="1400">
                <a:latin typeface="Bookman Old Style" pitchFamily="18" charset="0"/>
              </a:rPr>
              <a:t> I want to concentrate on the 90 % and barely touch on the 10%.</a:t>
            </a:r>
          </a:p>
          <a:p>
            <a:pPr marL="342900" indent="-342900">
              <a:spcBef>
                <a:spcPct val="45000"/>
              </a:spcBef>
            </a:pPr>
            <a:r>
              <a:rPr lang="en-US" altLang="en-US" sz="1400" b="1">
                <a:latin typeface="Bookman Old Style" pitchFamily="18" charset="0"/>
              </a:rPr>
              <a:t>But there is one important thing you need to understand about all of these processes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24</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83938BDD-5F6F-497D-881A-130225CD21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312DBA-3581-4B87-8178-F6680395DD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1187" name="Rectangle 2">
            <a:extLst>
              <a:ext uri="{FF2B5EF4-FFF2-40B4-BE49-F238E27FC236}">
                <a16:creationId xmlns:a16="http://schemas.microsoft.com/office/drawing/2014/main" id="{7E451BF3-BCBA-49DA-A481-36D0356CF949}"/>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09CEF686-3ECA-444A-997F-7BC635FAEC8D}"/>
              </a:ext>
            </a:extLst>
          </p:cNvPr>
          <p:cNvSpPr>
            <a:spLocks noGrp="1" noChangeArrowheads="1"/>
          </p:cNvSpPr>
          <p:nvPr>
            <p:ph type="body" idx="1"/>
          </p:nvPr>
        </p:nvSpPr>
        <p:spPr>
          <a:xfrm>
            <a:off x="914400" y="4311650"/>
            <a:ext cx="5029200" cy="40846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25</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28611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26</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406864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289D0AB0-25AE-48C4-B5D9-0DB1CEF1CA5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70F3BF-4180-4E79-8C8A-75F3647225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8179" name="Rectangle 2">
            <a:extLst>
              <a:ext uri="{FF2B5EF4-FFF2-40B4-BE49-F238E27FC236}">
                <a16:creationId xmlns:a16="http://schemas.microsoft.com/office/drawing/2014/main" id="{40D32CE0-036F-464F-80A2-100C6B86A94E}"/>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45DA27FC-124A-4454-BFE4-80638FFD3B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28</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292269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29</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772552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30</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19372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31</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814503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32</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077279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053038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34</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288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defRPr b="1">
                <a:solidFill>
                  <a:schemeClr val="bg2"/>
                </a:solidFill>
                <a:latin typeface="GoudySans Md BT" pitchFamily="34" charset="0"/>
              </a:defRPr>
            </a:lvl1pPr>
            <a:lvl2pPr marL="742950" indent="-285750">
              <a:defRPr b="1">
                <a:solidFill>
                  <a:schemeClr val="bg2"/>
                </a:solidFill>
                <a:latin typeface="GoudySans Md BT" pitchFamily="34" charset="0"/>
              </a:defRPr>
            </a:lvl2pPr>
            <a:lvl3pPr marL="1143000" indent="-228600">
              <a:defRPr b="1">
                <a:solidFill>
                  <a:schemeClr val="bg2"/>
                </a:solidFill>
                <a:latin typeface="GoudySans Md BT" pitchFamily="34" charset="0"/>
              </a:defRPr>
            </a:lvl3pPr>
            <a:lvl4pPr marL="1600200" indent="-228600">
              <a:defRPr b="1">
                <a:solidFill>
                  <a:schemeClr val="bg2"/>
                </a:solidFill>
                <a:latin typeface="GoudySans Md BT" pitchFamily="34" charset="0"/>
              </a:defRPr>
            </a:lvl4pPr>
            <a:lvl5pPr marL="2057400" indent="-228600">
              <a:defRPr b="1">
                <a:solidFill>
                  <a:schemeClr val="bg2"/>
                </a:solidFill>
                <a:latin typeface="GoudySans Md BT" pitchFamily="34" charset="0"/>
              </a:defRPr>
            </a:lvl5pPr>
            <a:lvl6pPr marL="2514600" indent="-228600" algn="ctr" eaLnBrk="0" fontAlgn="base" hangingPunct="0">
              <a:spcBef>
                <a:spcPct val="0"/>
              </a:spcBef>
              <a:spcAft>
                <a:spcPct val="0"/>
              </a:spcAft>
              <a:defRPr b="1">
                <a:solidFill>
                  <a:schemeClr val="bg2"/>
                </a:solidFill>
                <a:latin typeface="GoudySans Md BT" pitchFamily="34" charset="0"/>
              </a:defRPr>
            </a:lvl6pPr>
            <a:lvl7pPr marL="2971800" indent="-228600" algn="ctr" eaLnBrk="0" fontAlgn="base" hangingPunct="0">
              <a:spcBef>
                <a:spcPct val="0"/>
              </a:spcBef>
              <a:spcAft>
                <a:spcPct val="0"/>
              </a:spcAft>
              <a:defRPr b="1">
                <a:solidFill>
                  <a:schemeClr val="bg2"/>
                </a:solidFill>
                <a:latin typeface="GoudySans Md BT" pitchFamily="34" charset="0"/>
              </a:defRPr>
            </a:lvl7pPr>
            <a:lvl8pPr marL="3429000" indent="-228600" algn="ctr" eaLnBrk="0" fontAlgn="base" hangingPunct="0">
              <a:spcBef>
                <a:spcPct val="0"/>
              </a:spcBef>
              <a:spcAft>
                <a:spcPct val="0"/>
              </a:spcAft>
              <a:defRPr b="1">
                <a:solidFill>
                  <a:schemeClr val="bg2"/>
                </a:solidFill>
                <a:latin typeface="GoudySans Md BT" pitchFamily="34" charset="0"/>
              </a:defRPr>
            </a:lvl8pPr>
            <a:lvl9pPr marL="3886200" indent="-228600" algn="ctr" eaLnBrk="0" fontAlgn="base" hangingPunct="0">
              <a:spcBef>
                <a:spcPct val="0"/>
              </a:spcBef>
              <a:spcAft>
                <a:spcPct val="0"/>
              </a:spcAft>
              <a:defRPr b="1">
                <a:solidFill>
                  <a:schemeClr val="bg2"/>
                </a:solidFill>
                <a:latin typeface="GoudySans Md BT" pitchFamily="34" charset="0"/>
              </a:defRPr>
            </a:lvl9pPr>
          </a:lstStyle>
          <a:p>
            <a:fld id="{2028BFA4-56E4-48EE-92ED-4BA2FA1E7E4E}" type="slidenum">
              <a:rPr lang="en-US" altLang="en-US" b="0">
                <a:solidFill>
                  <a:prstClr val="black"/>
                </a:solidFill>
                <a:latin typeface="GoudyOlSt BT" pitchFamily="18" charset="0"/>
              </a:rPr>
              <a:pPr/>
              <a:t>4</a:t>
            </a:fld>
            <a:endParaRPr lang="en-US" altLang="en-US" b="0">
              <a:solidFill>
                <a:prstClr val="black"/>
              </a:solidFill>
              <a:latin typeface="GoudyOlSt BT" pitchFamily="18"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FBA09EA-516B-46E6-987E-40EE81EB032F}" type="slidenum">
              <a:rPr lang="en-US" altLang="en-US">
                <a:solidFill>
                  <a:prstClr val="black"/>
                </a:solidFill>
              </a:rPr>
              <a:pPr eaLnBrk="1" hangingPunct="1">
                <a:spcBef>
                  <a:spcPct val="0"/>
                </a:spcBef>
              </a:pPr>
              <a:t>35</a:t>
            </a:fld>
            <a:endParaRPr lang="en-US" altLang="en-US">
              <a:solidFill>
                <a:prstClr val="black"/>
              </a:solidFill>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C212222-646B-4C90-957A-93A735226A6B}" type="slidenum">
              <a:rPr lang="en-US" altLang="en-US">
                <a:solidFill>
                  <a:prstClr val="black"/>
                </a:solidFill>
              </a:rPr>
              <a:pPr eaLnBrk="1" hangingPunct="1">
                <a:spcBef>
                  <a:spcPct val="0"/>
                </a:spcBef>
              </a:pPr>
              <a:t>36</a:t>
            </a:fld>
            <a:endParaRPr lang="en-US" altLang="en-US">
              <a:solidFill>
                <a:prstClr val="black"/>
              </a:solidFill>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F980FA9-E2B8-4A7D-84C3-39BB8673C9B4}" type="slidenum">
              <a:rPr lang="en-US" altLang="en-US">
                <a:solidFill>
                  <a:prstClr val="black"/>
                </a:solidFill>
              </a:rPr>
              <a:pPr eaLnBrk="1" hangingPunct="1">
                <a:spcBef>
                  <a:spcPct val="0"/>
                </a:spcBef>
              </a:pPr>
              <a:t>37</a:t>
            </a:fld>
            <a:endParaRPr lang="en-US" altLang="en-US">
              <a:solidFill>
                <a:prstClr val="black"/>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31E249B-80B8-4723-8928-D3F1847EE585}" type="slidenum">
              <a:rPr lang="en-US" altLang="en-US">
                <a:solidFill>
                  <a:prstClr val="black"/>
                </a:solidFill>
              </a:rPr>
              <a:pPr eaLnBrk="1" hangingPunct="1">
                <a:spcBef>
                  <a:spcPct val="0"/>
                </a:spcBef>
              </a:pPr>
              <a:t>38</a:t>
            </a:fld>
            <a:endParaRPr lang="en-US" altLang="en-US">
              <a:solidFill>
                <a:prstClr val="black"/>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03EA253-9EA4-4F23-895B-2BBFA6C18F7E}" type="slidenum">
              <a:rPr lang="en-US" altLang="en-US">
                <a:solidFill>
                  <a:prstClr val="black"/>
                </a:solidFill>
              </a:rPr>
              <a:pPr eaLnBrk="1" hangingPunct="1">
                <a:spcBef>
                  <a:spcPct val="0"/>
                </a:spcBef>
              </a:pPr>
              <a:t>39</a:t>
            </a:fld>
            <a:endParaRPr lang="en-US" altLang="en-US">
              <a:solidFill>
                <a:prstClr val="black"/>
              </a:solidFill>
            </a:endParaRPr>
          </a:p>
        </p:txBody>
      </p:sp>
      <p:sp>
        <p:nvSpPr>
          <p:cNvPr id="316419" name="Rectangle 2"/>
          <p:cNvSpPr>
            <a:spLocks noGrp="1" noRot="1" noChangeAspect="1" noChangeArrowheads="1" noTextEdit="1"/>
          </p:cNvSpPr>
          <p:nvPr>
            <p:ph type="sldImg"/>
          </p:nvPr>
        </p:nvSpPr>
        <p:spPr>
          <a:ln w="12700" cap="flat"/>
        </p:spPr>
      </p:sp>
      <p:sp>
        <p:nvSpPr>
          <p:cNvPr id="316420" name="Rectangle 3"/>
          <p:cNvSpPr>
            <a:spLocks noGrp="1" noChangeArrowheads="1"/>
          </p:cNvSpPr>
          <p:nvPr>
            <p:ph type="body" idx="1"/>
          </p:nvPr>
        </p:nvSpPr>
        <p:spPr>
          <a:xfrm>
            <a:off x="914400" y="4343320"/>
            <a:ext cx="5029200" cy="4114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02" tIns="44260" rIns="90102" bIns="44260"/>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914400" y="4343400"/>
            <a:ext cx="5029200" cy="41148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t>In 1974 near Los Alamos from </a:t>
            </a:r>
            <a:r>
              <a:rPr lang="en-US" altLang="en-US" sz="1600" b="1" dirty="0"/>
              <a:t>3 miles deep.</a:t>
            </a:r>
          </a:p>
          <a:p>
            <a:r>
              <a:rPr lang="en-US" altLang="en-US" sz="1600" b="1" dirty="0"/>
              <a:t>Show</a:t>
            </a:r>
            <a:r>
              <a:rPr lang="en-US" altLang="en-US" sz="1600" dirty="0"/>
              <a:t> </a:t>
            </a:r>
            <a:r>
              <a:rPr lang="en-US" altLang="en-US" sz="1600" b="1" dirty="0"/>
              <a:t>samples </a:t>
            </a:r>
            <a:r>
              <a:rPr lang="en-US" altLang="en-US" sz="1600" dirty="0"/>
              <a:t>of Sandia granite --- same formation</a:t>
            </a:r>
          </a:p>
          <a:p>
            <a:r>
              <a:rPr lang="en-US" altLang="en-US" sz="1600" b="1" dirty="0"/>
              <a:t>Let’s look closer at the rock the zircons came from.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600"/>
              <a:t>Black mica =</a:t>
            </a:r>
            <a:r>
              <a:rPr lang="en-US" altLang="en-US" sz="1600" b="1"/>
              <a:t> biotite</a:t>
            </a:r>
            <a:r>
              <a:rPr lang="en-US" altLang="en-US" sz="1600"/>
              <a:t>.  Zircons </a:t>
            </a:r>
            <a:r>
              <a:rPr lang="en-US" altLang="en-US" sz="1600" b="1"/>
              <a:t>embedded</a:t>
            </a:r>
            <a:r>
              <a:rPr lang="en-US" altLang="en-US" sz="1600"/>
              <a:t> in that.  ZrSiO4 (not  “Cubic zirconias”) = Biblical </a:t>
            </a:r>
            <a:r>
              <a:rPr lang="en-US" altLang="en-US" sz="1600" b="1"/>
              <a:t>Jacinth</a:t>
            </a:r>
            <a:r>
              <a:rPr lang="en-US" altLang="en-US" sz="1600"/>
              <a:t> </a:t>
            </a:r>
          </a:p>
          <a:p>
            <a:r>
              <a:rPr lang="en-US" altLang="en-US" sz="1600"/>
              <a:t>Zircons are </a:t>
            </a:r>
            <a:r>
              <a:rPr lang="en-US" altLang="en-US" sz="1600" b="1"/>
              <a:t>radioactive</a:t>
            </a:r>
            <a:r>
              <a:rPr lang="en-US" altLang="en-US" sz="1600"/>
              <a:t>.  </a:t>
            </a:r>
            <a:r>
              <a:rPr lang="en-US" altLang="en-US" sz="1600" b="1"/>
              <a:t>Take a close look at radioactivity in a zircon …</a:t>
            </a:r>
          </a:p>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3363" name="Rectangle 3"/>
          <p:cNvSpPr>
            <a:spLocks noGrp="1" noChangeArrowheads="1"/>
          </p:cNvSpPr>
          <p:nvPr>
            <p:ph type="body" idx="1"/>
          </p:nvPr>
        </p:nvSpPr>
        <p:spPr bwMode="auto">
          <a:xfrm>
            <a:off x="914400" y="4343400"/>
            <a:ext cx="5029200" cy="41148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b="1"/>
              <a:t>U and Th</a:t>
            </a:r>
            <a:r>
              <a:rPr lang="en-US" altLang="en-US" sz="1600"/>
              <a:t> in zircon decays to </a:t>
            </a:r>
            <a:r>
              <a:rPr lang="en-US" altLang="en-US" sz="1600" b="1"/>
              <a:t>lead</a:t>
            </a:r>
            <a:r>
              <a:rPr lang="en-US" altLang="en-US" sz="1600"/>
              <a:t>.  The nuclear decay makes </a:t>
            </a:r>
            <a:r>
              <a:rPr lang="en-US" altLang="en-US" sz="1600" b="1"/>
              <a:t>helium</a:t>
            </a:r>
            <a:r>
              <a:rPr lang="en-US" altLang="en-US" sz="1600"/>
              <a:t> (</a:t>
            </a:r>
            <a:r>
              <a:rPr lang="en-US" altLang="en-US" sz="1600" b="1"/>
              <a:t>alphas</a:t>
            </a:r>
            <a:r>
              <a:rPr lang="en-US" altLang="en-US" sz="1600"/>
              <a:t>) in zircons, </a:t>
            </a:r>
            <a:r>
              <a:rPr lang="en-US" altLang="en-US" sz="1600" b="1"/>
              <a:t>eight per Pb-206</a:t>
            </a:r>
            <a:r>
              <a:rPr lang="en-US" altLang="en-US" sz="1600"/>
              <a:t> atom.    </a:t>
            </a:r>
          </a:p>
          <a:p>
            <a:r>
              <a:rPr lang="en-US" altLang="en-US" sz="1600"/>
              <a:t>That lets us calculate </a:t>
            </a:r>
            <a:r>
              <a:rPr lang="en-US" altLang="en-US" sz="1600" b="1"/>
              <a:t>how much helium the decay originally deposited</a:t>
            </a:r>
            <a:r>
              <a:rPr lang="en-US" altLang="en-US" sz="1600"/>
              <a:t> in the crystal.  </a:t>
            </a:r>
            <a:r>
              <a:rPr lang="en-US" altLang="en-US" sz="1600" b="1"/>
              <a:t>1.5 billion years worth</a:t>
            </a:r>
            <a:r>
              <a:rPr lang="en-US" altLang="en-US" sz="1600"/>
              <a:t> (at today’s rates) of lead. </a:t>
            </a:r>
          </a:p>
          <a:p>
            <a:r>
              <a:rPr lang="en-US" altLang="en-US" sz="1800" b="1"/>
              <a:t>Helium can leave the zircon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xfrm>
            <a:off x="1143000" y="685800"/>
            <a:ext cx="4572000" cy="3429000"/>
          </a:xfrm>
          <a:ln/>
        </p:spPr>
      </p:sp>
      <p:sp>
        <p:nvSpPr>
          <p:cNvPr id="212995" name="Rectangle 3"/>
          <p:cNvSpPr>
            <a:spLocks noGrp="1" noChangeArrowheads="1"/>
          </p:cNvSpPr>
          <p:nvPr>
            <p:ph type="body" idx="1"/>
          </p:nvPr>
        </p:nvSpPr>
        <p:spPr bwMode="auto">
          <a:xfrm>
            <a:off x="914400" y="4343400"/>
            <a:ext cx="5029200" cy="41148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t>We found </a:t>
            </a:r>
            <a:r>
              <a:rPr lang="en-US" altLang="en-US" sz="1400" b="1"/>
              <a:t>some</a:t>
            </a:r>
            <a:r>
              <a:rPr lang="en-US" altLang="en-US" sz="1400"/>
              <a:t> Helium in this biotite, but </a:t>
            </a:r>
            <a:r>
              <a:rPr lang="en-US" altLang="en-US" sz="1400" b="1"/>
              <a:t>much</a:t>
            </a:r>
            <a:r>
              <a:rPr lang="en-US" altLang="en-US" sz="1400"/>
              <a:t> is still in the zircons.</a:t>
            </a:r>
          </a:p>
          <a:p>
            <a:r>
              <a:rPr lang="en-US" altLang="en-US" sz="1400" b="1"/>
              <a:t>Let’s look at the amounts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7459" name="Rectangle 3"/>
          <p:cNvSpPr>
            <a:spLocks noGrp="1" noChangeArrowheads="1"/>
          </p:cNvSpPr>
          <p:nvPr>
            <p:ph type="body" idx="1"/>
          </p:nvPr>
        </p:nvSpPr>
        <p:spPr bwMode="auto">
          <a:xfrm>
            <a:off x="914400" y="4343400"/>
            <a:ext cx="5029200" cy="41148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t>Deeper = </a:t>
            </a:r>
            <a:r>
              <a:rPr lang="en-US" altLang="en-US" sz="1400" b="1"/>
              <a:t>hotter</a:t>
            </a:r>
            <a:r>
              <a:rPr lang="en-US" altLang="en-US" sz="1400"/>
              <a:t> = </a:t>
            </a:r>
            <a:r>
              <a:rPr lang="en-US" altLang="en-US" sz="1400" b="1"/>
              <a:t>faster</a:t>
            </a:r>
            <a:r>
              <a:rPr lang="en-US" altLang="en-US" sz="1400"/>
              <a:t> diffusion (= </a:t>
            </a:r>
            <a:r>
              <a:rPr lang="en-US" altLang="en-US" sz="1400" b="1"/>
              <a:t>leakage</a:t>
            </a:r>
            <a:r>
              <a:rPr lang="en-US" altLang="en-US" sz="1400"/>
              <a:t>)  The helium </a:t>
            </a:r>
            <a:r>
              <a:rPr lang="en-US" altLang="en-US" sz="1400" b="1"/>
              <a:t>hasn’t had time</a:t>
            </a:r>
            <a:r>
              <a:rPr lang="en-US" altLang="en-US" sz="1400"/>
              <a:t> to leak out of the zircons.</a:t>
            </a:r>
          </a:p>
          <a:p>
            <a:r>
              <a:rPr lang="en-US" altLang="en-US" sz="1400"/>
              <a:t>Suggests a </a:t>
            </a:r>
            <a:r>
              <a:rPr lang="en-US" altLang="en-US" sz="1400" b="1"/>
              <a:t>dating method</a:t>
            </a:r>
            <a:r>
              <a:rPr lang="en-US" altLang="en-US" sz="1400"/>
              <a:t> --- if we knew</a:t>
            </a:r>
            <a:r>
              <a:rPr lang="en-US" altLang="en-US" sz="1400" b="1"/>
              <a:t> rates.  </a:t>
            </a:r>
            <a:r>
              <a:rPr lang="en-US" altLang="en-US" sz="1400"/>
              <a:t>We didn’t know, so</a:t>
            </a:r>
            <a:r>
              <a:rPr lang="en-US" altLang="en-US" sz="1400" b="1"/>
              <a:t> we calculated them in advance.</a:t>
            </a:r>
          </a:p>
          <a:p>
            <a:r>
              <a:rPr lang="en-US" altLang="en-US" sz="1400" b="1"/>
              <a:t>First let’s prepare a graph ...</a:t>
            </a:r>
            <a:endParaRPr lang="en-US" altLang="en-US" sz="1600"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8E5F7034-4051-4735-A09C-1233570F51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9FB08F-49ED-47C3-BF45-6F3851689989}" type="slidenum">
              <a:rPr lang="en-US" altLang="en-US">
                <a:solidFill>
                  <a:srgbClr val="000000"/>
                </a:solidFill>
              </a:rPr>
              <a:pPr>
                <a:spcBef>
                  <a:spcPct val="0"/>
                </a:spcBef>
              </a:pPr>
              <a:t>5</a:t>
            </a:fld>
            <a:endParaRPr lang="en-US" altLang="en-US">
              <a:solidFill>
                <a:srgbClr val="000000"/>
              </a:solidFill>
            </a:endParaRPr>
          </a:p>
        </p:txBody>
      </p:sp>
      <p:sp>
        <p:nvSpPr>
          <p:cNvPr id="118787" name="Rectangle 2">
            <a:extLst>
              <a:ext uri="{FF2B5EF4-FFF2-40B4-BE49-F238E27FC236}">
                <a16:creationId xmlns:a16="http://schemas.microsoft.com/office/drawing/2014/main" id="{0DD81681-F44C-48F9-9F39-DAE5407F923E}"/>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DA22373D-993F-4075-808F-012DF66F1367}"/>
              </a:ext>
            </a:extLst>
          </p:cNvPr>
          <p:cNvSpPr>
            <a:spLocks noGrp="1" noChangeArrowheads="1"/>
          </p:cNvSpPr>
          <p:nvPr>
            <p:ph type="body" idx="1"/>
          </p:nvPr>
        </p:nvSpPr>
        <p:spPr>
          <a:xfrm>
            <a:off x="914400" y="4311650"/>
            <a:ext cx="502920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bwMode="auto">
          <a:xfrm>
            <a:off x="1436688" y="809625"/>
            <a:ext cx="3995737" cy="2997200"/>
          </a:xfrm>
          <a:prstGeom prst="rect">
            <a:avLst/>
          </a:prstGeom>
          <a:solidFill>
            <a:srgbClr val="FFFFFF"/>
          </a:solidFill>
          <a:ln>
            <a:solidFill>
              <a:srgbClr val="000000"/>
            </a:solidFill>
            <a:miter lim="800000"/>
            <a:headEnd/>
            <a:tailEnd/>
          </a:ln>
        </p:spPr>
      </p:sp>
      <p:sp>
        <p:nvSpPr>
          <p:cNvPr id="20685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a:t>Horizontal scale reversed</a:t>
            </a:r>
            <a:r>
              <a:rPr lang="en-US" altLang="en-US"/>
              <a:t> from traditional </a:t>
            </a:r>
            <a:r>
              <a:rPr lang="en-US" altLang="en-US" b="1"/>
              <a:t>Arrhenius</a:t>
            </a:r>
            <a:r>
              <a:rPr lang="en-US" altLang="en-US"/>
              <a:t> plot (log inverse absolute temp versus log diffusivity.</a:t>
            </a:r>
          </a:p>
          <a:p>
            <a:r>
              <a:rPr lang="en-US" altLang="en-US"/>
              <a:t>Vertical scale is very </a:t>
            </a:r>
            <a:r>
              <a:rPr lang="en-US" altLang="en-US" b="1"/>
              <a:t>compressed </a:t>
            </a:r>
            <a:r>
              <a:rPr lang="en-US" altLang="en-US"/>
              <a:t>--- factor of </a:t>
            </a:r>
            <a:r>
              <a:rPr lang="en-US" altLang="en-US" b="1"/>
              <a:t>one trillion</a:t>
            </a:r>
            <a:r>
              <a:rPr lang="en-US" altLang="en-US"/>
              <a:t> top to bottom.</a:t>
            </a:r>
          </a:p>
          <a:p>
            <a:r>
              <a:rPr lang="en-US" altLang="en-US" b="1"/>
              <a:t>Let’s plot leak rates on this graph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bwMode="auto">
          <a:xfrm>
            <a:off x="1436688" y="809625"/>
            <a:ext cx="3995737" cy="2997200"/>
          </a:xfrm>
          <a:prstGeom prst="rect">
            <a:avLst/>
          </a:prstGeom>
          <a:solidFill>
            <a:srgbClr val="FFFFFF"/>
          </a:solidFill>
          <a:ln>
            <a:solidFill>
              <a:srgbClr val="000000"/>
            </a:solidFill>
            <a:miter lim="800000"/>
            <a:headEnd/>
            <a:tailEnd/>
          </a:ln>
        </p:spPr>
      </p:sp>
      <p:sp>
        <p:nvSpPr>
          <p:cNvPr id="20889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Roughly, at each temp, </a:t>
            </a:r>
            <a:r>
              <a:rPr lang="en-US" altLang="en-US" b="1"/>
              <a:t>divide Helium lost by time</a:t>
            </a:r>
            <a:r>
              <a:rPr lang="en-US" altLang="en-US"/>
              <a:t>.</a:t>
            </a:r>
            <a:r>
              <a:rPr lang="en-US" altLang="en-US" b="1"/>
              <a:t> </a:t>
            </a:r>
            <a:r>
              <a:rPr lang="en-US" altLang="en-US"/>
              <a:t> Different </a:t>
            </a:r>
            <a:r>
              <a:rPr lang="en-US" altLang="en-US" b="1"/>
              <a:t>times</a:t>
            </a:r>
            <a:r>
              <a:rPr lang="en-US" altLang="en-US"/>
              <a:t> give different leak rates.  6,000 years from </a:t>
            </a:r>
            <a:r>
              <a:rPr lang="en-US" altLang="en-US" b="1"/>
              <a:t>Bible</a:t>
            </a:r>
            <a:r>
              <a:rPr lang="en-US" altLang="en-US"/>
              <a:t>. </a:t>
            </a:r>
          </a:p>
          <a:p>
            <a:r>
              <a:rPr lang="en-US" altLang="en-US" b="1"/>
              <a:t>2-sigma</a:t>
            </a:r>
            <a:r>
              <a:rPr lang="en-US" altLang="en-US"/>
              <a:t> error bars show </a:t>
            </a:r>
            <a:r>
              <a:rPr lang="en-US" altLang="en-US" b="1"/>
              <a:t>95% confidence limits</a:t>
            </a:r>
            <a:r>
              <a:rPr lang="en-US" altLang="en-US"/>
              <a:t>.  Black numbers are </a:t>
            </a:r>
            <a:r>
              <a:rPr lang="en-US" altLang="en-US" b="1"/>
              <a:t>% retentions</a:t>
            </a:r>
            <a:r>
              <a:rPr lang="en-US" altLang="en-US"/>
              <a:t>.  Published in year </a:t>
            </a:r>
            <a:r>
              <a:rPr lang="en-US" altLang="en-US" b="1"/>
              <a:t>2000</a:t>
            </a:r>
            <a:r>
              <a:rPr lang="en-US" altLang="en-US"/>
              <a:t>, chapter 7, figure 7.</a:t>
            </a:r>
          </a:p>
          <a:p>
            <a:r>
              <a:rPr lang="en-US" altLang="en-US" b="1"/>
              <a:t>Next we tested the predictions with experiments …</a:t>
            </a:r>
          </a:p>
          <a:p>
            <a:endParaRPr lang="en-US" altLang="en-US" b="1"/>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03" name="Rectangle 3"/>
          <p:cNvSpPr>
            <a:spLocks noGrp="1" noChangeArrowheads="1"/>
          </p:cNvSpPr>
          <p:nvPr>
            <p:ph type="body" idx="1"/>
          </p:nvPr>
        </p:nvSpPr>
        <p:spPr bwMode="auto">
          <a:xfrm>
            <a:off x="914400" y="4343400"/>
            <a:ext cx="5029200" cy="41148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Apparatus In </a:t>
            </a:r>
            <a:r>
              <a:rPr lang="en-US" altLang="en-US" b="1" i="1"/>
              <a:t>Analytical Chemistry </a:t>
            </a:r>
            <a:r>
              <a:rPr lang="en-US" altLang="en-US" b="1"/>
              <a:t> May 15 1999</a:t>
            </a:r>
            <a:r>
              <a:rPr lang="en-US" altLang="en-US"/>
              <a:t>.    Commissioned </a:t>
            </a:r>
            <a:r>
              <a:rPr lang="en-US" altLang="en-US" b="1"/>
              <a:t>world expert</a:t>
            </a:r>
            <a:r>
              <a:rPr lang="en-US" altLang="en-US"/>
              <a:t> in this field</a:t>
            </a:r>
          </a:p>
          <a:p>
            <a:r>
              <a:rPr lang="en-US" altLang="en-US"/>
              <a:t>He didn’t know our goals, or our</a:t>
            </a:r>
            <a:r>
              <a:rPr lang="en-US" altLang="en-US" b="1"/>
              <a:t> prediction</a:t>
            </a:r>
            <a:r>
              <a:rPr lang="en-US" altLang="en-US"/>
              <a:t> of his results.</a:t>
            </a:r>
          </a:p>
          <a:p>
            <a:r>
              <a:rPr lang="en-US" altLang="en-US" sz="1400" b="1"/>
              <a:t>Let’s compare prediction and </a:t>
            </a:r>
            <a:r>
              <a:rPr lang="en-US" altLang="en-US" sz="1400" b="1" u="sng"/>
              <a:t>results</a:t>
            </a:r>
            <a:r>
              <a:rPr lang="en-US" altLang="en-US" sz="1400" b="1"/>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a:t>Now let’s plot the </a:t>
            </a:r>
            <a:r>
              <a:rPr lang="en-US" altLang="en-US" b="1" u="sng"/>
              <a:t>data</a:t>
            </a:r>
            <a:r>
              <a:rPr lang="en-US" altLang="en-US" b="1"/>
              <a:t> on this same graph …</a:t>
            </a:r>
          </a:p>
          <a:p>
            <a:endParaRPr lang="en-US" altLang="en-US" b="1"/>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bwMode="auto">
          <a:xfrm>
            <a:off x="1436688" y="809625"/>
            <a:ext cx="3995737" cy="2997200"/>
          </a:xfrm>
          <a:prstGeom prst="rect">
            <a:avLst/>
          </a:prstGeom>
          <a:solidFill>
            <a:srgbClr val="FFFFFF"/>
          </a:solidFill>
          <a:ln>
            <a:solidFill>
              <a:srgbClr val="000000"/>
            </a:solidFill>
            <a:miter lim="800000"/>
            <a:headEnd/>
            <a:tailEnd/>
          </a:ln>
        </p:spPr>
      </p:sp>
      <p:sp>
        <p:nvSpPr>
          <p:cNvPr id="2109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Measured data = </a:t>
            </a:r>
            <a:r>
              <a:rPr lang="en-US" altLang="en-US" b="1"/>
              <a:t>blue dots.   </a:t>
            </a:r>
            <a:r>
              <a:rPr lang="en-US" altLang="en-US"/>
              <a:t>Error bars </a:t>
            </a:r>
            <a:r>
              <a:rPr lang="en-US" altLang="en-US" b="1"/>
              <a:t>95% confidence limits</a:t>
            </a:r>
          </a:p>
          <a:p>
            <a:r>
              <a:rPr lang="en-US" altLang="en-US"/>
              <a:t>Data fall </a:t>
            </a:r>
            <a:r>
              <a:rPr lang="en-US" altLang="en-US" b="1"/>
              <a:t>right on</a:t>
            </a:r>
            <a:r>
              <a:rPr lang="en-US" altLang="en-US"/>
              <a:t> the 6,000 year prediction.  Data </a:t>
            </a:r>
            <a:r>
              <a:rPr lang="en-US" altLang="en-US" b="1"/>
              <a:t>totally reject</a:t>
            </a:r>
            <a:r>
              <a:rPr lang="en-US" altLang="en-US"/>
              <a:t> the 1.5 billion years</a:t>
            </a:r>
          </a:p>
          <a:p>
            <a:r>
              <a:rPr lang="en-US" altLang="en-US" b="1"/>
              <a:t>Next we get a helium leak </a:t>
            </a:r>
            <a:r>
              <a:rPr lang="en-US" altLang="en-US" b="1" u="sng"/>
              <a:t>date</a:t>
            </a:r>
            <a:r>
              <a:rPr lang="en-US" altLang="en-US" b="1"/>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555" name="Rectangle 3"/>
          <p:cNvSpPr>
            <a:spLocks noGrp="1" noChangeArrowheads="1"/>
          </p:cNvSpPr>
          <p:nvPr>
            <p:ph type="body" idx="1"/>
          </p:nvPr>
        </p:nvSpPr>
        <p:spPr bwMode="auto">
          <a:xfrm>
            <a:off x="914400" y="4343400"/>
            <a:ext cx="5029200" cy="41148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t>Roughly,</a:t>
            </a:r>
            <a:r>
              <a:rPr lang="en-US" altLang="en-US" sz="1400" b="1"/>
              <a:t> divide measured losses by measured rates </a:t>
            </a:r>
            <a:r>
              <a:rPr lang="en-US" altLang="en-US" sz="1400"/>
              <a:t>= </a:t>
            </a:r>
            <a:r>
              <a:rPr lang="en-US" altLang="en-US" sz="1400" b="1"/>
              <a:t>5681 +/- 1999 years.  </a:t>
            </a:r>
            <a:r>
              <a:rPr lang="en-US" altLang="en-US" sz="1400"/>
              <a:t>I </a:t>
            </a:r>
            <a:r>
              <a:rPr lang="en-US" altLang="en-US" sz="1400" b="1"/>
              <a:t>didn’t plan this</a:t>
            </a:r>
            <a:r>
              <a:rPr lang="en-US" altLang="en-US" sz="1400"/>
              <a:t> result!</a:t>
            </a:r>
          </a:p>
          <a:p>
            <a:r>
              <a:rPr lang="en-US" altLang="en-US" sz="1400" b="1"/>
              <a:t>Let’s sum up what this means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600" b="1"/>
              <a:t>Not one C14</a:t>
            </a:r>
            <a:r>
              <a:rPr lang="en-US" altLang="en-US" sz="1600"/>
              <a:t> </a:t>
            </a:r>
            <a:r>
              <a:rPr lang="en-US" altLang="en-US" sz="1600" b="1"/>
              <a:t>atom</a:t>
            </a:r>
            <a:r>
              <a:rPr lang="en-US" altLang="en-US" sz="1600"/>
              <a:t> in a fossil after </a:t>
            </a:r>
            <a:r>
              <a:rPr lang="en-US" altLang="en-US" sz="1600" b="1"/>
              <a:t>250,000</a:t>
            </a:r>
            <a:r>
              <a:rPr lang="en-US" altLang="en-US" sz="1600"/>
              <a:t> years.</a:t>
            </a:r>
            <a:endParaRPr lang="en-US" altLang="en-US"/>
          </a:p>
          <a:p>
            <a:r>
              <a:rPr lang="en-US" altLang="en-US"/>
              <a:t>So all the fossils </a:t>
            </a:r>
            <a:r>
              <a:rPr lang="en-US" altLang="en-US" b="1"/>
              <a:t>below the Ice Age strata</a:t>
            </a:r>
            <a:r>
              <a:rPr lang="en-US" altLang="en-US"/>
              <a:t> “should” have </a:t>
            </a:r>
            <a:r>
              <a:rPr lang="en-US" altLang="en-US" b="1"/>
              <a:t>zero C-14</a:t>
            </a:r>
          </a:p>
          <a:p>
            <a:r>
              <a:rPr lang="en-US" altLang="en-US" b="1"/>
              <a:t>Is that really so?  No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600"/>
              <a:t>This is new for most people, a </a:t>
            </a:r>
            <a:r>
              <a:rPr lang="en-US" altLang="en-US" sz="1600" b="1"/>
              <a:t>trade secret</a:t>
            </a:r>
            <a:r>
              <a:rPr lang="en-US" altLang="en-US" sz="1600"/>
              <a:t> of the carbon dating labs for 20 years.  But it is still in fossils supposed to be </a:t>
            </a:r>
            <a:r>
              <a:rPr lang="en-US" altLang="en-US" sz="1600" b="1"/>
              <a:t>600 million</a:t>
            </a:r>
            <a:r>
              <a:rPr lang="en-US" altLang="en-US" sz="1600"/>
              <a:t> years old.  C-14 date: </a:t>
            </a:r>
            <a:r>
              <a:rPr lang="en-US" altLang="en-US" sz="1600" b="1"/>
              <a:t>30 to 70 kyr</a:t>
            </a:r>
            <a:r>
              <a:rPr lang="en-US" altLang="en-US" sz="1600"/>
              <a:t>.  Error:</a:t>
            </a:r>
            <a:r>
              <a:rPr lang="en-US" altLang="en-US" sz="1600" b="1"/>
              <a:t> X</a:t>
            </a:r>
            <a:r>
              <a:rPr lang="en-US" altLang="en-US" sz="1600"/>
              <a:t> </a:t>
            </a:r>
            <a:r>
              <a:rPr lang="en-US" altLang="en-US" sz="1600" b="1"/>
              <a:t>10,000 </a:t>
            </a:r>
            <a:r>
              <a:rPr lang="en-US" altLang="en-US" sz="1600"/>
              <a:t>!  We checked with </a:t>
            </a:r>
            <a:r>
              <a:rPr lang="en-US" altLang="en-US" sz="1600" b="1"/>
              <a:t>10 coal samples</a:t>
            </a:r>
            <a:r>
              <a:rPr lang="en-US" altLang="en-US" sz="1600"/>
              <a:t>.  Genesis flood shortens C-14 age to </a:t>
            </a:r>
            <a:r>
              <a:rPr lang="en-US" altLang="en-US" sz="1600" b="1"/>
              <a:t>5,000</a:t>
            </a:r>
            <a:r>
              <a:rPr lang="en-US" altLang="en-US" sz="1600"/>
              <a:t> years.  Carbon 14 is now the </a:t>
            </a:r>
            <a:r>
              <a:rPr lang="en-US" altLang="en-US" sz="1600" b="1" i="1"/>
              <a:t>creationists’</a:t>
            </a:r>
            <a:r>
              <a:rPr lang="en-US" altLang="en-US" sz="1600" b="1"/>
              <a:t> friend</a:t>
            </a:r>
            <a:r>
              <a:rPr lang="en-US" altLang="en-US" sz="1600"/>
              <a:t>!</a:t>
            </a:r>
          </a:p>
          <a:p>
            <a:r>
              <a:rPr lang="en-US" altLang="en-US" sz="1600"/>
              <a:t> </a:t>
            </a:r>
            <a:r>
              <a:rPr lang="en-US" altLang="en-US" sz="1800" b="1"/>
              <a:t>Labs had claimed </a:t>
            </a:r>
            <a:r>
              <a:rPr lang="en-US" altLang="en-US" sz="1800" b="1" u="sng"/>
              <a:t>contamination</a:t>
            </a:r>
            <a:r>
              <a:rPr lang="en-US" altLang="en-US" sz="1800" b="1"/>
              <a:t> with recent carbon.  We now have a </a:t>
            </a:r>
            <a:r>
              <a:rPr lang="en-US" altLang="en-US" sz="1800" b="1" u="sng"/>
              <a:t>terrific answer</a:t>
            </a:r>
            <a:r>
              <a:rPr lang="en-US" altLang="en-US" sz="1800" b="1"/>
              <a:t> to that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a:t>Diamonds </a:t>
            </a:r>
            <a:r>
              <a:rPr lang="en-US" altLang="en-US" sz="1800" b="1"/>
              <a:t>harder</a:t>
            </a:r>
            <a:r>
              <a:rPr lang="en-US" altLang="en-US" sz="1800"/>
              <a:t> than anything but the </a:t>
            </a:r>
            <a:r>
              <a:rPr lang="en-US" altLang="en-US" sz="1800" b="1"/>
              <a:t>human heart.  </a:t>
            </a:r>
            <a:r>
              <a:rPr lang="en-US" altLang="en-US" sz="1800"/>
              <a:t>They’re confident the C14 is</a:t>
            </a:r>
            <a:r>
              <a:rPr lang="en-US" altLang="en-US" sz="1800" b="1"/>
              <a:t> intrinsic.</a:t>
            </a:r>
          </a:p>
          <a:p>
            <a:r>
              <a:rPr lang="en-US" altLang="en-US" sz="1800"/>
              <a:t>From the </a:t>
            </a:r>
            <a:r>
              <a:rPr lang="en-US" altLang="en-US" sz="1800" b="1"/>
              <a:t>Earth’s mantle</a:t>
            </a:r>
            <a:r>
              <a:rPr lang="en-US" altLang="en-US" sz="1800"/>
              <a:t> --- </a:t>
            </a:r>
            <a:r>
              <a:rPr lang="en-US" altLang="en-US" sz="1800" b="1"/>
              <a:t>20 miles</a:t>
            </a:r>
            <a:r>
              <a:rPr lang="en-US" altLang="en-US" sz="1800"/>
              <a:t> below us</a:t>
            </a:r>
          </a:p>
          <a:p>
            <a:r>
              <a:rPr lang="en-US" altLang="en-US" sz="2000" b="1"/>
              <a:t>Here are the data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a:t>100 x</a:t>
            </a:r>
            <a:r>
              <a:rPr lang="en-US" altLang="en-US"/>
              <a:t> greater than </a:t>
            </a:r>
            <a:r>
              <a:rPr lang="en-US" altLang="en-US" b="1"/>
              <a:t>machine accuracy</a:t>
            </a:r>
            <a:r>
              <a:rPr lang="en-US" altLang="en-US"/>
              <a:t> threshold.  Greater than</a:t>
            </a:r>
            <a:r>
              <a:rPr lang="en-US" altLang="en-US" b="1"/>
              <a:t>  </a:t>
            </a:r>
            <a:r>
              <a:rPr lang="en-US" altLang="en-US"/>
              <a:t>“</a:t>
            </a:r>
            <a:r>
              <a:rPr lang="en-US" altLang="en-US" b="1"/>
              <a:t>background</a:t>
            </a:r>
            <a:r>
              <a:rPr lang="en-US" altLang="en-US"/>
              <a:t>”</a:t>
            </a:r>
            <a:r>
              <a:rPr lang="en-US" altLang="en-US" b="1"/>
              <a:t> standard</a:t>
            </a:r>
            <a:r>
              <a:rPr lang="en-US" altLang="en-US"/>
              <a:t>, Icelandic Spar</a:t>
            </a:r>
          </a:p>
          <a:p>
            <a:r>
              <a:rPr lang="en-US" altLang="en-US"/>
              <a:t>Less than </a:t>
            </a:r>
            <a:r>
              <a:rPr lang="en-US" altLang="en-US" b="1"/>
              <a:t>33 neutrons/cc per year</a:t>
            </a:r>
            <a:r>
              <a:rPr lang="en-US" altLang="en-US"/>
              <a:t> deep underground on </a:t>
            </a:r>
            <a:r>
              <a:rPr lang="en-US" altLang="en-US" b="1"/>
              <a:t>N-14</a:t>
            </a:r>
            <a:r>
              <a:rPr lang="en-US" altLang="en-US"/>
              <a:t> in diamonds make C-14  --- </a:t>
            </a:r>
            <a:r>
              <a:rPr lang="en-US" altLang="en-US" b="1"/>
              <a:t>not nearly enough</a:t>
            </a:r>
            <a:r>
              <a:rPr lang="en-US" altLang="en-US"/>
              <a:t>!</a:t>
            </a:r>
          </a:p>
          <a:p>
            <a:r>
              <a:rPr lang="en-US" altLang="en-US" b="1"/>
              <a:t>Let’s sum up what this means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Broadway" pitchFamily="82" charset="0"/>
              </a:defRPr>
            </a:lvl1pPr>
            <a:lvl2pPr marL="742950" indent="-285750" eaLnBrk="0" hangingPunct="0">
              <a:defRPr sz="2000">
                <a:solidFill>
                  <a:schemeClr val="tx1"/>
                </a:solidFill>
                <a:latin typeface="Broadway" pitchFamily="82" charset="0"/>
              </a:defRPr>
            </a:lvl2pPr>
            <a:lvl3pPr marL="1143000" indent="-228600" eaLnBrk="0" hangingPunct="0">
              <a:defRPr sz="2000">
                <a:solidFill>
                  <a:schemeClr val="tx1"/>
                </a:solidFill>
                <a:latin typeface="Broadway" pitchFamily="82" charset="0"/>
              </a:defRPr>
            </a:lvl3pPr>
            <a:lvl4pPr marL="1600200" indent="-228600" eaLnBrk="0" hangingPunct="0">
              <a:defRPr sz="2000">
                <a:solidFill>
                  <a:schemeClr val="tx1"/>
                </a:solidFill>
                <a:latin typeface="Broadway" pitchFamily="82" charset="0"/>
              </a:defRPr>
            </a:lvl4pPr>
            <a:lvl5pPr marL="2057400" indent="-228600" eaLnBrk="0" hangingPunct="0">
              <a:defRPr sz="2000">
                <a:solidFill>
                  <a:schemeClr val="tx1"/>
                </a:solidFill>
                <a:latin typeface="Broadway" pitchFamily="82" charset="0"/>
              </a:defRPr>
            </a:lvl5pPr>
            <a:lvl6pPr marL="2514600" indent="-228600" eaLnBrk="0" fontAlgn="base" hangingPunct="0">
              <a:spcBef>
                <a:spcPct val="0"/>
              </a:spcBef>
              <a:spcAft>
                <a:spcPct val="0"/>
              </a:spcAft>
              <a:defRPr sz="2000">
                <a:solidFill>
                  <a:schemeClr val="tx1"/>
                </a:solidFill>
                <a:latin typeface="Broadway" pitchFamily="82" charset="0"/>
              </a:defRPr>
            </a:lvl6pPr>
            <a:lvl7pPr marL="2971800" indent="-228600" eaLnBrk="0" fontAlgn="base" hangingPunct="0">
              <a:spcBef>
                <a:spcPct val="0"/>
              </a:spcBef>
              <a:spcAft>
                <a:spcPct val="0"/>
              </a:spcAft>
              <a:defRPr sz="2000">
                <a:solidFill>
                  <a:schemeClr val="tx1"/>
                </a:solidFill>
                <a:latin typeface="Broadway" pitchFamily="82" charset="0"/>
              </a:defRPr>
            </a:lvl7pPr>
            <a:lvl8pPr marL="3429000" indent="-228600" eaLnBrk="0" fontAlgn="base" hangingPunct="0">
              <a:spcBef>
                <a:spcPct val="0"/>
              </a:spcBef>
              <a:spcAft>
                <a:spcPct val="0"/>
              </a:spcAft>
              <a:defRPr sz="2000">
                <a:solidFill>
                  <a:schemeClr val="tx1"/>
                </a:solidFill>
                <a:latin typeface="Broadway" pitchFamily="82" charset="0"/>
              </a:defRPr>
            </a:lvl8pPr>
            <a:lvl9pPr marL="3886200" indent="-228600" eaLnBrk="0" fontAlgn="base" hangingPunct="0">
              <a:spcBef>
                <a:spcPct val="0"/>
              </a:spcBef>
              <a:spcAft>
                <a:spcPct val="0"/>
              </a:spcAft>
              <a:defRPr sz="2000">
                <a:solidFill>
                  <a:schemeClr val="tx1"/>
                </a:solidFill>
                <a:latin typeface="Broadway" pitchFamily="82" charset="0"/>
              </a:defRPr>
            </a:lvl9pPr>
          </a:lstStyle>
          <a:p>
            <a:pPr eaLnBrk="1" hangingPunct="1">
              <a:defRPr/>
            </a:pPr>
            <a:fld id="{C3486E89-E752-4364-A526-5D684AC89B0F}" type="slidenum">
              <a:rPr lang="en-US" sz="1200" smtClean="0">
                <a:solidFill>
                  <a:prstClr val="black"/>
                </a:solidFill>
                <a:latin typeface="Arial" pitchFamily="34" charset="0"/>
              </a:rPr>
              <a:pPr eaLnBrk="1" hangingPunct="1">
                <a:defRPr/>
              </a:pPr>
              <a:t>6</a:t>
            </a:fld>
            <a:endParaRPr lang="en-US" sz="1200">
              <a:solidFill>
                <a:prstClr val="black"/>
              </a:solidFill>
              <a:latin typeface="Arial" pitchFamily="34" charset="0"/>
            </a:endParaRPr>
          </a:p>
        </p:txBody>
      </p:sp>
      <p:sp>
        <p:nvSpPr>
          <p:cNvPr id="142339"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fontAlgn="base" hangingPunct="1">
              <a:spcBef>
                <a:spcPct val="0"/>
              </a:spcBef>
              <a:spcAft>
                <a:spcPct val="0"/>
              </a:spcAft>
            </a:pPr>
            <a:endParaRPr lang="en-US" altLang="en-US" sz="2000">
              <a:solidFill>
                <a:prstClr val="black"/>
              </a:solidFill>
              <a:latin typeface="Broadway" pitchFamily="82" charset="0"/>
              <a:cs typeface="Arial" pitchFamily="34" charset="0"/>
            </a:endParaRPr>
          </a:p>
        </p:txBody>
      </p:sp>
      <p:sp>
        <p:nvSpPr>
          <p:cNvPr id="142340"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fontAlgn="base">
              <a:spcBef>
                <a:spcPct val="0"/>
              </a:spcBef>
              <a:spcAft>
                <a:spcPct val="0"/>
              </a:spcAft>
            </a:pPr>
            <a:r>
              <a:rPr lang="en-US" altLang="en-US">
                <a:solidFill>
                  <a:prstClr val="black"/>
                </a:solidFill>
                <a:latin typeface="Times New Roman" pitchFamily="18" charset="0"/>
                <a:cs typeface="Arial" pitchFamily="34" charset="0"/>
              </a:rPr>
              <a:t>5</a:t>
            </a:r>
          </a:p>
        </p:txBody>
      </p:sp>
      <p:sp>
        <p:nvSpPr>
          <p:cNvPr id="142341"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fontAlgn="base" hangingPunct="1">
              <a:spcBef>
                <a:spcPct val="0"/>
              </a:spcBef>
              <a:spcAft>
                <a:spcPct val="0"/>
              </a:spcAft>
            </a:pPr>
            <a:endParaRPr lang="en-US" altLang="en-US" sz="2000">
              <a:solidFill>
                <a:prstClr val="black"/>
              </a:solidFill>
              <a:latin typeface="Broadway" pitchFamily="82" charset="0"/>
              <a:cs typeface="Arial" pitchFamily="34" charset="0"/>
            </a:endParaRPr>
          </a:p>
        </p:txBody>
      </p:sp>
      <p:sp>
        <p:nvSpPr>
          <p:cNvPr id="142342"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fontAlgn="base" hangingPunct="1">
              <a:spcBef>
                <a:spcPct val="0"/>
              </a:spcBef>
              <a:spcAft>
                <a:spcPct val="0"/>
              </a:spcAft>
            </a:pPr>
            <a:endParaRPr lang="en-US" altLang="en-US" sz="2000">
              <a:solidFill>
                <a:prstClr val="black"/>
              </a:solidFill>
              <a:latin typeface="Broadway" pitchFamily="82" charset="0"/>
              <a:cs typeface="Arial" pitchFamily="34" charset="0"/>
            </a:endParaRPr>
          </a:p>
        </p:txBody>
      </p:sp>
      <p:sp>
        <p:nvSpPr>
          <p:cNvPr id="142343" name="Rectangle 6"/>
          <p:cNvSpPr>
            <a:spLocks noGrp="1" noRot="1" noChangeAspect="1" noChangeArrowheads="1" noTextEdit="1"/>
          </p:cNvSpPr>
          <p:nvPr>
            <p:ph type="sldImg"/>
          </p:nvPr>
        </p:nvSpPr>
        <p:spPr>
          <a:ln w="12700" cap="flat"/>
        </p:spPr>
      </p:sp>
      <p:sp>
        <p:nvSpPr>
          <p:cNvPr id="142344" name="Rectangle 7"/>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a:t>Let’s see the results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Steve presented this and other similar results to the </a:t>
            </a:r>
            <a:r>
              <a:rPr lang="en-US" altLang="en-US" b="1"/>
              <a:t>Geological Society of America</a:t>
            </a:r>
            <a:r>
              <a:rPr lang="en-US" altLang="en-US"/>
              <a:t> at several of their meetings.</a:t>
            </a:r>
          </a:p>
          <a:p>
            <a:r>
              <a:rPr lang="en-US" altLang="en-US" b="1"/>
              <a:t>Let’s see what RATE’s nuclear theorist says about this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a:t>Technical articles available.  Here’s one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449FD-3D84-4BF7-8C32-936E3B3CD391}" type="slidenum">
              <a:rPr lang="en-US" altLang="en-US">
                <a:solidFill>
                  <a:prstClr val="black"/>
                </a:solidFill>
              </a:rPr>
              <a:pPr/>
              <a:t>64</a:t>
            </a:fld>
            <a:endParaRPr lang="en-US" altLang="en-US">
              <a:solidFill>
                <a:prstClr val="black"/>
              </a:solidFill>
            </a:endParaRPr>
          </a:p>
        </p:txBody>
      </p:sp>
      <p:sp>
        <p:nvSpPr>
          <p:cNvPr id="6136834" name="Rectangle 2"/>
          <p:cNvSpPr>
            <a:spLocks noGrp="1" noRot="1" noChangeAspect="1" noChangeArrowheads="1" noTextEdit="1"/>
          </p:cNvSpPr>
          <p:nvPr>
            <p:ph type="sldImg"/>
          </p:nvPr>
        </p:nvSpPr>
        <p:spPr>
          <a:ln/>
        </p:spPr>
      </p:sp>
      <p:sp>
        <p:nvSpPr>
          <p:cNvPr id="6136835" name="Rectangle 3"/>
          <p:cNvSpPr>
            <a:spLocks noGrp="1" noChangeArrowheads="1"/>
          </p:cNvSpPr>
          <p:nvPr>
            <p:ph type="body" idx="1"/>
          </p:nvPr>
        </p:nvSpPr>
        <p:spPr/>
        <p:txBody>
          <a:bodyPr/>
          <a:lstStyle/>
          <a:p>
            <a:pPr>
              <a:spcBef>
                <a:spcPct val="50000"/>
              </a:spcBef>
            </a:pPr>
            <a:r>
              <a:rPr lang="en-US" altLang="en-US"/>
              <a:t>The letters and words are identical, but the meaning is opposite because of grammar and syntax.</a:t>
            </a:r>
          </a:p>
          <a:p>
            <a:r>
              <a:rPr lang="en-US" altLang="en-US"/>
              <a:t>Geneticists have identified the letters and words of the genome, but know nothing of the grammar and syntax of the DNA language  (said Dr. Tom Wood, a geneticist, in his paper at ICC 2003).</a:t>
            </a:r>
          </a:p>
          <a:p>
            <a:r>
              <a:rPr lang="en-US" altLang="en-US"/>
              <a:t>So the DNA similarities between apes and man are really meaningless.  It is obvious to us all that there are very significant differences between the two and only superficial similarities.</a:t>
            </a:r>
          </a:p>
          <a:p>
            <a:r>
              <a:rPr lang="en-US" altLang="en-US"/>
              <a:t>Chimp &amp; child photo is mine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1136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Broadway" pitchFamily="82" charset="0"/>
              </a:defRPr>
            </a:lvl1pPr>
            <a:lvl2pPr marL="742950" indent="-285750" eaLnBrk="0" hangingPunct="0">
              <a:defRPr sz="2000">
                <a:solidFill>
                  <a:schemeClr val="tx1"/>
                </a:solidFill>
                <a:latin typeface="Broadway" pitchFamily="82" charset="0"/>
              </a:defRPr>
            </a:lvl2pPr>
            <a:lvl3pPr marL="1143000" indent="-228600" eaLnBrk="0" hangingPunct="0">
              <a:defRPr sz="2000">
                <a:solidFill>
                  <a:schemeClr val="tx1"/>
                </a:solidFill>
                <a:latin typeface="Broadway" pitchFamily="82" charset="0"/>
              </a:defRPr>
            </a:lvl3pPr>
            <a:lvl4pPr marL="1600200" indent="-228600" eaLnBrk="0" hangingPunct="0">
              <a:defRPr sz="2000">
                <a:solidFill>
                  <a:schemeClr val="tx1"/>
                </a:solidFill>
                <a:latin typeface="Broadway" pitchFamily="82" charset="0"/>
              </a:defRPr>
            </a:lvl4pPr>
            <a:lvl5pPr marL="2057400" indent="-228600" eaLnBrk="0" hangingPunct="0">
              <a:defRPr sz="2000">
                <a:solidFill>
                  <a:schemeClr val="tx1"/>
                </a:solidFill>
                <a:latin typeface="Broadway" pitchFamily="82" charset="0"/>
              </a:defRPr>
            </a:lvl5pPr>
            <a:lvl6pPr marL="2514600" indent="-228600" eaLnBrk="0" fontAlgn="base" hangingPunct="0">
              <a:spcBef>
                <a:spcPct val="0"/>
              </a:spcBef>
              <a:spcAft>
                <a:spcPct val="0"/>
              </a:spcAft>
              <a:defRPr sz="2000">
                <a:solidFill>
                  <a:schemeClr val="tx1"/>
                </a:solidFill>
                <a:latin typeface="Broadway" pitchFamily="82" charset="0"/>
              </a:defRPr>
            </a:lvl6pPr>
            <a:lvl7pPr marL="2971800" indent="-228600" eaLnBrk="0" fontAlgn="base" hangingPunct="0">
              <a:spcBef>
                <a:spcPct val="0"/>
              </a:spcBef>
              <a:spcAft>
                <a:spcPct val="0"/>
              </a:spcAft>
              <a:defRPr sz="2000">
                <a:solidFill>
                  <a:schemeClr val="tx1"/>
                </a:solidFill>
                <a:latin typeface="Broadway" pitchFamily="82" charset="0"/>
              </a:defRPr>
            </a:lvl7pPr>
            <a:lvl8pPr marL="3429000" indent="-228600" eaLnBrk="0" fontAlgn="base" hangingPunct="0">
              <a:spcBef>
                <a:spcPct val="0"/>
              </a:spcBef>
              <a:spcAft>
                <a:spcPct val="0"/>
              </a:spcAft>
              <a:defRPr sz="2000">
                <a:solidFill>
                  <a:schemeClr val="tx1"/>
                </a:solidFill>
                <a:latin typeface="Broadway" pitchFamily="82" charset="0"/>
              </a:defRPr>
            </a:lvl8pPr>
            <a:lvl9pPr marL="3886200" indent="-228600" eaLnBrk="0" fontAlgn="base" hangingPunct="0">
              <a:spcBef>
                <a:spcPct val="0"/>
              </a:spcBef>
              <a:spcAft>
                <a:spcPct val="0"/>
              </a:spcAft>
              <a:defRPr sz="2000">
                <a:solidFill>
                  <a:schemeClr val="tx1"/>
                </a:solidFill>
                <a:latin typeface="Broadway" pitchFamily="82" charset="0"/>
              </a:defRPr>
            </a:lvl9pPr>
          </a:lstStyle>
          <a:p>
            <a:pPr eaLnBrk="1" hangingPunct="1">
              <a:defRPr/>
            </a:pPr>
            <a:fld id="{A0D841E0-5C17-498A-A7E4-410F0E5DA802}" type="slidenum">
              <a:rPr lang="en-US" sz="1200" smtClean="0">
                <a:solidFill>
                  <a:srgbClr val="000000"/>
                </a:solidFill>
                <a:latin typeface="Goudy Old Style" pitchFamily="18" charset="0"/>
              </a:rPr>
              <a:pPr eaLnBrk="1" hangingPunct="1">
                <a:defRPr/>
              </a:pPr>
              <a:t>65</a:t>
            </a:fld>
            <a:endParaRPr lang="en-US" sz="1200">
              <a:solidFill>
                <a:srgbClr val="000000"/>
              </a:solidFill>
              <a:latin typeface="Goudy Old Style"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67DEA2-FB04-4DFB-9C78-83A2CD7DA344}" type="slidenum">
              <a:rPr lang="en-US">
                <a:solidFill>
                  <a:prstClr val="black"/>
                </a:solidFill>
                <a:latin typeface="Goudy Old Style" pitchFamily="18" charset="0"/>
              </a:rPr>
              <a:pPr/>
              <a:t>66</a:t>
            </a:fld>
            <a:endParaRPr lang="en-US">
              <a:solidFill>
                <a:prstClr val="black"/>
              </a:solidFill>
              <a:latin typeface="Goudy Old Style"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403A84-02C9-475F-9CBC-A73CCFA2D1A9}" type="slidenum">
              <a:rPr lang="en-US">
                <a:solidFill>
                  <a:prstClr val="black"/>
                </a:solidFill>
              </a:rPr>
              <a:pPr/>
              <a:t>67</a:t>
            </a:fld>
            <a:endParaRPr lang="en-US">
              <a:solidFill>
                <a:prstClr val="black"/>
              </a:solidFill>
            </a:endParaRPr>
          </a:p>
        </p:txBody>
      </p:sp>
      <p:sp>
        <p:nvSpPr>
          <p:cNvPr id="880642" name="Rectangle 2"/>
          <p:cNvSpPr>
            <a:spLocks noGrp="1" noRot="1" noChangeAspect="1" noChangeArrowheads="1" noTextEdit="1"/>
          </p:cNvSpPr>
          <p:nvPr>
            <p:ph type="sldImg"/>
          </p:nvPr>
        </p:nvSpPr>
        <p:spPr>
          <a:xfrm>
            <a:off x="1144588" y="685800"/>
            <a:ext cx="4572000" cy="3429000"/>
          </a:xfrm>
          <a:ln/>
        </p:spPr>
      </p:sp>
      <p:sp>
        <p:nvSpPr>
          <p:cNvPr id="880643" name="Rectangle 3"/>
          <p:cNvSpPr>
            <a:spLocks noGrp="1" noChangeArrowheads="1"/>
          </p:cNvSpPr>
          <p:nvPr>
            <p:ph type="body" idx="1"/>
          </p:nvPr>
        </p:nvSpPr>
        <p:spPr/>
        <p:txBody>
          <a:bodyPr/>
          <a:lstStyle/>
          <a:p>
            <a:r>
              <a:rPr lang="en-US"/>
              <a:t>Built on the work of James Hutton.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1E0549-CB4D-4DED-85E3-312406BBB17A}"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90E3BA1-9A4B-4046-9C7A-D912FF1F4684}" type="slidenum">
              <a:rPr lang="en-US" altLang="en-US">
                <a:solidFill>
                  <a:prstClr val="black"/>
                </a:solidFill>
              </a:rPr>
              <a:pPr eaLnBrk="1" hangingPunct="1">
                <a:spcBef>
                  <a:spcPct val="0"/>
                </a:spcBef>
              </a:pPr>
              <a:t>69</a:t>
            </a:fld>
            <a:endParaRPr lang="en-US" altLang="en-US">
              <a:solidFill>
                <a:prstClr val="black"/>
              </a:solidFill>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914400" y="4343320"/>
            <a:ext cx="5029200" cy="4114641"/>
          </a:xfrm>
          <a:noFill/>
        </p:spPr>
        <p:txBody>
          <a:bodyPr/>
          <a:lstStyle/>
          <a:p>
            <a:pPr eaLnBrk="1" hangingPunct="1"/>
            <a:r>
              <a:rPr lang="en-US" altLang="en-US">
                <a:latin typeface="Arial" pitchFamily="34" charset="0"/>
              </a:rPr>
              <a:t>Two features: Layers and Canyon. Two ways of looking: a long time and a little water OR a little time and a lot of water.</a:t>
            </a:r>
          </a:p>
          <a:p>
            <a:pPr eaLnBrk="1" hangingPunct="1"/>
            <a:r>
              <a:rPr lang="en-US" altLang="en-US">
                <a:latin typeface="Arial" pitchFamily="34" charset="0"/>
              </a:rPr>
              <a:t>We only have the present – how do we interpret the past?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58C7322-71F7-418E-AC73-3BB0D24C76DA}" type="slidenum">
              <a:rPr lang="en-US" altLang="en-US">
                <a:solidFill>
                  <a:prstClr val="black"/>
                </a:solidFill>
              </a:rPr>
              <a:pPr eaLnBrk="1" hangingPunct="1">
                <a:spcBef>
                  <a:spcPct val="0"/>
                </a:spcBef>
              </a:pPr>
              <a:t>70</a:t>
            </a:fld>
            <a:endParaRPr lang="en-US" altLang="en-US">
              <a:solidFill>
                <a:prstClr val="black"/>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8CC6085-B54C-47AE-83FE-14D9ED9BF1D0}" type="slidenum">
              <a:rPr lang="en-US" altLang="en-US">
                <a:solidFill>
                  <a:prstClr val="black"/>
                </a:solidFill>
              </a:rPr>
              <a:pPr eaLnBrk="1" hangingPunct="1">
                <a:spcBef>
                  <a:spcPct val="0"/>
                </a:spcBef>
              </a:pPr>
              <a:t>7</a:t>
            </a:fld>
            <a:endParaRPr lang="en-US" altLang="en-US">
              <a:solidFill>
                <a:prstClr val="black"/>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4343320"/>
            <a:ext cx="5029200" cy="4114641"/>
          </a:xfrm>
          <a:noFill/>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158125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5C91430-F414-4989-B454-71E362E92255}" type="slidenum">
              <a:rPr lang="en-US" altLang="en-US">
                <a:solidFill>
                  <a:prstClr val="black"/>
                </a:solidFill>
              </a:rPr>
              <a:pPr eaLnBrk="1" hangingPunct="1">
                <a:spcBef>
                  <a:spcPct val="0"/>
                </a:spcBef>
              </a:pPr>
              <a:t>8</a:t>
            </a:fld>
            <a:endParaRPr lang="en-US" altLang="en-US">
              <a:solidFill>
                <a:prstClr val="black"/>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D71F2D5A-42FD-4677-A4CF-E0CE9184E2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6ED5A4-DC7E-48CB-9BBF-25A20C331C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2035" name="Rectangle 2">
            <a:extLst>
              <a:ext uri="{FF2B5EF4-FFF2-40B4-BE49-F238E27FC236}">
                <a16:creationId xmlns:a16="http://schemas.microsoft.com/office/drawing/2014/main" id="{99949939-51E6-4A59-9DB5-21842B32E975}"/>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3E0168E5-15B5-4FC2-B1D3-8D5705483F70}"/>
              </a:ext>
            </a:extLst>
          </p:cNvPr>
          <p:cNvSpPr>
            <a:spLocks noGrp="1" noChangeArrowheads="1"/>
          </p:cNvSpPr>
          <p:nvPr>
            <p:ph type="body" idx="1"/>
          </p:nvPr>
        </p:nvSpPr>
        <p:spPr>
          <a:xfrm>
            <a:off x="914400" y="4311650"/>
            <a:ext cx="502920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D71F2D5A-42FD-4677-A4CF-E0CE9184E2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6ED5A4-DC7E-48CB-9BBF-25A20C331CD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2035" name="Rectangle 2">
            <a:extLst>
              <a:ext uri="{FF2B5EF4-FFF2-40B4-BE49-F238E27FC236}">
                <a16:creationId xmlns:a16="http://schemas.microsoft.com/office/drawing/2014/main" id="{99949939-51E6-4A59-9DB5-21842B32E975}"/>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3E0168E5-15B5-4FC2-B1D3-8D5705483F70}"/>
              </a:ext>
            </a:extLst>
          </p:cNvPr>
          <p:cNvSpPr>
            <a:spLocks noGrp="1" noChangeArrowheads="1"/>
          </p:cNvSpPr>
          <p:nvPr>
            <p:ph type="body" idx="1"/>
          </p:nvPr>
        </p:nvSpPr>
        <p:spPr>
          <a:xfrm>
            <a:off x="914400" y="4311650"/>
            <a:ext cx="5029200" cy="408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3744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68D565-A577-4447-8666-EC4CBE7AF70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230853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8D565-A577-4447-8666-EC4CBE7AF70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41775879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2F058E-D089-4485-9629-D62940DCFC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243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A1A72A-14A2-4ACE-8D19-180A673CB6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4891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DAC65D-531B-46F9-964C-F4B295F13A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02665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F83EAC-1B5E-4D0F-8226-D329061BB3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7300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706A6C-8ECE-4917-B52C-C8A34F254D4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2037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6D7B19-6B41-4858-B340-E4236FC1FF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9058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DA67488-B4C7-4862-9B0D-C1F76E967F7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604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7BAB64-6032-4457-8423-F2140E0D9A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55196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B1F1623-2108-459C-8E53-A68C4D3786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2549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DDB6B0D-DB50-4F02-89C5-8E78345054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4299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8D565-A577-4447-8666-EC4CBE7AF70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253620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CCFDEC-E4F4-4D4C-B6F6-C786E2A900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8767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51EB28-C394-4C26-AF74-919054527FB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98475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F8FA92-1138-4620-9403-662552D4A5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33086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8F1BF0-C007-481A-913E-82B623DB02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9891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5"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6"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7"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8"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9"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0"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1"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2" name="Freeform 10"/>
          <p:cNvSpPr>
            <a:spLocks/>
          </p:cNvSpPr>
          <p:nvPr/>
        </p:nvSpPr>
        <p:spPr bwMode="hidden">
          <a:xfrm rot="16200000">
            <a:off x="3977481" y="-853281"/>
            <a:ext cx="1722438" cy="3429000"/>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1143000" y="6248400"/>
            <a:ext cx="1905000" cy="45720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ftr" sz="quarter" idx="11"/>
          </p:nvPr>
        </p:nvSpPr>
        <p:spPr>
          <a:xfrm>
            <a:off x="3581400" y="6248400"/>
            <a:ext cx="2895600" cy="457200"/>
          </a:xfrm>
        </p:spPr>
        <p:txBody>
          <a:bodyPr/>
          <a:lstStyle>
            <a:lvl1pPr>
              <a:defRPr/>
            </a:lvl1pPr>
          </a:lstStyle>
          <a:p>
            <a:pPr>
              <a:defRPr/>
            </a:pPr>
            <a:endParaRPr lang="en-US">
              <a:solidFill>
                <a:srgbClr val="FFFFFF"/>
              </a:solidFill>
            </a:endParaRPr>
          </a:p>
        </p:txBody>
      </p:sp>
      <p:sp>
        <p:nvSpPr>
          <p:cNvPr id="16" name="Rectangle 16"/>
          <p:cNvSpPr>
            <a:spLocks noGrp="1" noChangeArrowheads="1"/>
          </p:cNvSpPr>
          <p:nvPr>
            <p:ph type="sldNum" sz="quarter" idx="12"/>
          </p:nvPr>
        </p:nvSpPr>
        <p:spPr>
          <a:xfrm>
            <a:off x="7010400" y="6248400"/>
            <a:ext cx="1905000" cy="457200"/>
          </a:xfrm>
        </p:spPr>
        <p:txBody>
          <a:bodyPr/>
          <a:lstStyle>
            <a:lvl1pPr>
              <a:defRPr/>
            </a:lvl1pPr>
          </a:lstStyle>
          <a:p>
            <a:pPr>
              <a:defRPr/>
            </a:pPr>
            <a:fld id="{D82E5A8B-F8D8-420A-8AA7-6E0B8DB070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57042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1DA48AD-2F19-4601-99AB-2659AB252A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48463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E1091C5A-4597-4468-85ED-CDE33F7882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61775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E5489D1-9B11-4A2B-87D7-6C1A9C5FDA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11129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A596D06E-F80A-437D-B9E2-90D3362282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20925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B5CF5D43-D1E3-4CFD-802E-FFA4B7D857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9579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7090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B89EAA23-6DD9-46B6-B428-66ABDD1850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1290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9E43676-77CA-4B7B-9E6B-EEA100E9D6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4239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B8B437A2-7434-431B-883D-DFB71413B9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66019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499EAB26-276A-46A5-A686-7286984B63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39612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38AA424C-F534-4893-98AE-AB2BC51C33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04639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A1FB4BB6-7A4A-42D1-9956-39B57303C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48957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5"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6"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7"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8"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9"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0"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1"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2" name="Freeform 10"/>
          <p:cNvSpPr>
            <a:spLocks/>
          </p:cNvSpPr>
          <p:nvPr/>
        </p:nvSpPr>
        <p:spPr bwMode="hidden">
          <a:xfrm rot="16200000">
            <a:off x="3977481" y="-853281"/>
            <a:ext cx="1722438" cy="3429000"/>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lgn="ctr">
              <a:defRPr/>
            </a:lvl1pPr>
          </a:lstStyle>
          <a:p>
            <a:r>
              <a:rPr lang="en-US"/>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1143000" y="6248400"/>
            <a:ext cx="1905000" cy="457200"/>
          </a:xfrm>
        </p:spPr>
        <p:txBody>
          <a:bodyPr/>
          <a:lstStyle>
            <a:lvl1pPr>
              <a:defRPr/>
            </a:lvl1pPr>
          </a:lstStyle>
          <a:p>
            <a:pPr>
              <a:defRPr/>
            </a:pPr>
            <a:endParaRPr lang="en-US"/>
          </a:p>
        </p:txBody>
      </p:sp>
      <p:sp>
        <p:nvSpPr>
          <p:cNvPr id="15" name="Rectangle 15"/>
          <p:cNvSpPr>
            <a:spLocks noGrp="1" noChangeArrowheads="1"/>
          </p:cNvSpPr>
          <p:nvPr>
            <p:ph type="ftr" sz="quarter" idx="11"/>
          </p:nvPr>
        </p:nvSpPr>
        <p:spPr>
          <a:xfrm>
            <a:off x="3581400" y="6248400"/>
            <a:ext cx="2895600" cy="457200"/>
          </a:xfrm>
        </p:spPr>
        <p:txBody>
          <a:bodyPr/>
          <a:lstStyle>
            <a:lvl1pPr>
              <a:defRPr/>
            </a:lvl1pPr>
          </a:lstStyle>
          <a:p>
            <a:pPr>
              <a:defRPr/>
            </a:pPr>
            <a:endParaRPr lang="en-US"/>
          </a:p>
        </p:txBody>
      </p:sp>
      <p:sp>
        <p:nvSpPr>
          <p:cNvPr id="16" name="Rectangle 16"/>
          <p:cNvSpPr>
            <a:spLocks noGrp="1" noChangeArrowheads="1"/>
          </p:cNvSpPr>
          <p:nvPr>
            <p:ph type="sldNum" sz="quarter" idx="12"/>
          </p:nvPr>
        </p:nvSpPr>
        <p:spPr>
          <a:xfrm>
            <a:off x="7010400" y="6248400"/>
            <a:ext cx="1905000" cy="457200"/>
          </a:xfrm>
        </p:spPr>
        <p:txBody>
          <a:bodyPr/>
          <a:lstStyle>
            <a:lvl1pPr>
              <a:defRPr/>
            </a:lvl1pPr>
          </a:lstStyle>
          <a:p>
            <a:pPr>
              <a:defRPr/>
            </a:pPr>
            <a:fld id="{94789A3B-06DB-448F-B949-FAD1D6C216AA}" type="slidenum">
              <a:rPr lang="en-US"/>
              <a:pPr>
                <a:defRPr/>
              </a:pPr>
              <a:t>‹#›</a:t>
            </a:fld>
            <a:endParaRPr lang="en-US"/>
          </a:p>
        </p:txBody>
      </p:sp>
    </p:spTree>
    <p:extLst>
      <p:ext uri="{BB962C8B-B14F-4D97-AF65-F5344CB8AC3E}">
        <p14:creationId xmlns:p14="http://schemas.microsoft.com/office/powerpoint/2010/main" val="14009092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4EE0DC9-6B72-4E90-AAAB-CF6818BF31CB}" type="slidenum">
              <a:rPr lang="en-US"/>
              <a:pPr>
                <a:defRPr/>
              </a:pPr>
              <a:t>‹#›</a:t>
            </a:fld>
            <a:endParaRPr lang="en-US"/>
          </a:p>
        </p:txBody>
      </p:sp>
    </p:spTree>
    <p:extLst>
      <p:ext uri="{BB962C8B-B14F-4D97-AF65-F5344CB8AC3E}">
        <p14:creationId xmlns:p14="http://schemas.microsoft.com/office/powerpoint/2010/main" val="36323362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2BBE7E2-DFA2-4706-8A78-6A77084B395B}" type="slidenum">
              <a:rPr lang="en-US"/>
              <a:pPr>
                <a:defRPr/>
              </a:pPr>
              <a:t>‹#›</a:t>
            </a:fld>
            <a:endParaRPr lang="en-US"/>
          </a:p>
        </p:txBody>
      </p:sp>
    </p:spTree>
    <p:extLst>
      <p:ext uri="{BB962C8B-B14F-4D97-AF65-F5344CB8AC3E}">
        <p14:creationId xmlns:p14="http://schemas.microsoft.com/office/powerpoint/2010/main" val="12931561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0F5FB1CE-777F-4EF1-B7E3-3A3A0DD33803}" type="slidenum">
              <a:rPr lang="en-US"/>
              <a:pPr>
                <a:defRPr/>
              </a:pPr>
              <a:t>‹#›</a:t>
            </a:fld>
            <a:endParaRPr lang="en-US"/>
          </a:p>
        </p:txBody>
      </p:sp>
    </p:spTree>
    <p:extLst>
      <p:ext uri="{BB962C8B-B14F-4D97-AF65-F5344CB8AC3E}">
        <p14:creationId xmlns:p14="http://schemas.microsoft.com/office/powerpoint/2010/main" val="349123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47951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F72C44F0-0BCD-48F6-A359-7B8E0C1F1B33}" type="slidenum">
              <a:rPr lang="en-US"/>
              <a:pPr>
                <a:defRPr/>
              </a:pPr>
              <a:t>‹#›</a:t>
            </a:fld>
            <a:endParaRPr lang="en-US"/>
          </a:p>
        </p:txBody>
      </p:sp>
    </p:spTree>
    <p:extLst>
      <p:ext uri="{BB962C8B-B14F-4D97-AF65-F5344CB8AC3E}">
        <p14:creationId xmlns:p14="http://schemas.microsoft.com/office/powerpoint/2010/main" val="30924137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2A8BC1ED-B36A-4C53-BF67-A17AE2B4DD09}" type="slidenum">
              <a:rPr lang="en-US"/>
              <a:pPr>
                <a:defRPr/>
              </a:pPr>
              <a:t>‹#›</a:t>
            </a:fld>
            <a:endParaRPr lang="en-US"/>
          </a:p>
        </p:txBody>
      </p:sp>
    </p:spTree>
    <p:extLst>
      <p:ext uri="{BB962C8B-B14F-4D97-AF65-F5344CB8AC3E}">
        <p14:creationId xmlns:p14="http://schemas.microsoft.com/office/powerpoint/2010/main" val="26802674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18337A06-2E19-4DB3-BDAC-0158E8AEE187}" type="slidenum">
              <a:rPr lang="en-US"/>
              <a:pPr>
                <a:defRPr/>
              </a:pPr>
              <a:t>‹#›</a:t>
            </a:fld>
            <a:endParaRPr lang="en-US"/>
          </a:p>
        </p:txBody>
      </p:sp>
    </p:spTree>
    <p:extLst>
      <p:ext uri="{BB962C8B-B14F-4D97-AF65-F5344CB8AC3E}">
        <p14:creationId xmlns:p14="http://schemas.microsoft.com/office/powerpoint/2010/main" val="27917518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380E4EB4-55D0-406E-8D0D-8EF2691CB2AF}" type="slidenum">
              <a:rPr lang="en-US"/>
              <a:pPr>
                <a:defRPr/>
              </a:pPr>
              <a:t>‹#›</a:t>
            </a:fld>
            <a:endParaRPr lang="en-US"/>
          </a:p>
        </p:txBody>
      </p:sp>
    </p:spTree>
    <p:extLst>
      <p:ext uri="{BB962C8B-B14F-4D97-AF65-F5344CB8AC3E}">
        <p14:creationId xmlns:p14="http://schemas.microsoft.com/office/powerpoint/2010/main" val="8023561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A2C5811-B103-4F51-8228-1032FD24A178}" type="slidenum">
              <a:rPr lang="en-US"/>
              <a:pPr>
                <a:defRPr/>
              </a:pPr>
              <a:t>‹#›</a:t>
            </a:fld>
            <a:endParaRPr lang="en-US"/>
          </a:p>
        </p:txBody>
      </p:sp>
    </p:spTree>
    <p:extLst>
      <p:ext uri="{BB962C8B-B14F-4D97-AF65-F5344CB8AC3E}">
        <p14:creationId xmlns:p14="http://schemas.microsoft.com/office/powerpoint/2010/main" val="9242144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706D7BE-6857-466B-870B-A905E83F139A}" type="slidenum">
              <a:rPr lang="en-US"/>
              <a:pPr>
                <a:defRPr/>
              </a:pPr>
              <a:t>‹#›</a:t>
            </a:fld>
            <a:endParaRPr lang="en-US"/>
          </a:p>
        </p:txBody>
      </p:sp>
    </p:spTree>
    <p:extLst>
      <p:ext uri="{BB962C8B-B14F-4D97-AF65-F5344CB8AC3E}">
        <p14:creationId xmlns:p14="http://schemas.microsoft.com/office/powerpoint/2010/main" val="30325928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0458435-8BCA-43DE-A509-1C2C0F5171EB}" type="slidenum">
              <a:rPr lang="en-US"/>
              <a:pPr>
                <a:defRPr/>
              </a:pPr>
              <a:t>‹#›</a:t>
            </a:fld>
            <a:endParaRPr lang="en-US"/>
          </a:p>
        </p:txBody>
      </p:sp>
    </p:spTree>
    <p:extLst>
      <p:ext uri="{BB962C8B-B14F-4D97-AF65-F5344CB8AC3E}">
        <p14:creationId xmlns:p14="http://schemas.microsoft.com/office/powerpoint/2010/main" val="42540206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50A9510-F827-4AF0-A7EC-E166CE757818}" type="slidenum">
              <a:rPr lang="en-US"/>
              <a:pPr>
                <a:defRPr/>
              </a:pPr>
              <a:t>‹#›</a:t>
            </a:fld>
            <a:endParaRPr lang="en-US"/>
          </a:p>
        </p:txBody>
      </p:sp>
    </p:spTree>
    <p:extLst>
      <p:ext uri="{BB962C8B-B14F-4D97-AF65-F5344CB8AC3E}">
        <p14:creationId xmlns:p14="http://schemas.microsoft.com/office/powerpoint/2010/main" val="21822612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5"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6"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7"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8"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9"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2" name="Freeform 10"/>
          <p:cNvSpPr>
            <a:spLocks/>
          </p:cNvSpPr>
          <p:nvPr/>
        </p:nvSpPr>
        <p:spPr bwMode="hidden">
          <a:xfrm rot="16200000">
            <a:off x="3977481" y="-853281"/>
            <a:ext cx="1722438" cy="3429000"/>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pPr lvl="0"/>
            <a:r>
              <a:rPr lang="en-US" noProof="0"/>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1143000" y="6248400"/>
            <a:ext cx="1905000" cy="45720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ftr" sz="quarter" idx="11"/>
          </p:nvPr>
        </p:nvSpPr>
        <p:spPr>
          <a:xfrm>
            <a:off x="3581400" y="6248400"/>
            <a:ext cx="2895600" cy="457200"/>
          </a:xfrm>
        </p:spPr>
        <p:txBody>
          <a:bodyPr/>
          <a:lstStyle>
            <a:lvl1pPr>
              <a:defRPr/>
            </a:lvl1pPr>
          </a:lstStyle>
          <a:p>
            <a:pPr>
              <a:defRPr/>
            </a:pPr>
            <a:endParaRPr lang="en-US">
              <a:solidFill>
                <a:srgbClr val="FFFFFF"/>
              </a:solidFill>
            </a:endParaRPr>
          </a:p>
        </p:txBody>
      </p:sp>
      <p:sp>
        <p:nvSpPr>
          <p:cNvPr id="16" name="Rectangle 16"/>
          <p:cNvSpPr>
            <a:spLocks noGrp="1" noChangeArrowheads="1"/>
          </p:cNvSpPr>
          <p:nvPr>
            <p:ph type="sldNum" sz="quarter" idx="12"/>
          </p:nvPr>
        </p:nvSpPr>
        <p:spPr>
          <a:xfrm>
            <a:off x="7010400" y="6248400"/>
            <a:ext cx="1905000" cy="457200"/>
          </a:xfrm>
        </p:spPr>
        <p:txBody>
          <a:bodyPr/>
          <a:lstStyle>
            <a:lvl1pPr>
              <a:defRPr/>
            </a:lvl1pPr>
          </a:lstStyle>
          <a:p>
            <a:pPr>
              <a:defRPr/>
            </a:pPr>
            <a:fld id="{E99C0E00-E94E-4EB8-BF1A-9AC1A3A5C0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62244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61D882C-87F0-4F51-AF9E-3649F49C99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6901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34247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2C06AE7-D424-44E1-A992-16FD053CB6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61083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EDCC98B8-4973-4E97-8A34-157D28901B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62246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41406521-45D4-4870-8131-31AF1C7D7A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2934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2A0AAB5E-57A5-4D21-A7D3-0E8383489A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7712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361F68D7-A5F1-4522-825F-AFC3BE6B76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2256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0052B08F-61B4-445F-A2D9-9F3C4C6F6A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08463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672A2D1E-C4F6-4E93-9AE1-773571451E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5992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6B7FF57-BE52-4198-A491-BA55674394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07537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62B348EA-A56B-47D0-85A4-DFED567EBB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82849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2BD807-9306-4E3F-9E30-4A8D4AE8B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376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2557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A16FBA-C383-4AC4-A1E7-BF10F9DB7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6643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09044A-BC5D-42D1-85B3-2B19E771A1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5596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1AE88A-7E0C-4C60-A0F8-04C60DEA6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1353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C52B1A-0B08-4E19-843D-C1491FF77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6791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D5B280-DE33-4B9F-B247-13A2F028FA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7288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C52893-32B1-451D-8A84-D74E59FECB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3242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C5957-5EF3-4A5B-A67F-DB5CD4B333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9047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C81344-5DCF-4D76-9F22-42360928B3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4617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5BB85-7828-43AD-9493-450EEB327A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4109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942965-52F1-4A54-B166-ADC9E1857C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76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0264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ctr" eaLnBrk="1" fontAlgn="base" hangingPunct="1">
              <a:spcBef>
                <a:spcPct val="0"/>
              </a:spcBef>
              <a:spcAft>
                <a:spcPct val="0"/>
              </a:spcAft>
              <a:defRPr/>
            </a:pPr>
            <a:endParaRPr kumimoji="1" lang="en-US" altLang="en-US">
              <a:solidFill>
                <a:srgbClr val="5B5249"/>
              </a:solidFill>
              <a:latin typeface="Times New Roman" pitchFamily="18" charset="0"/>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ctr" eaLnBrk="1" fontAlgn="base" hangingPunct="1">
              <a:spcBef>
                <a:spcPct val="0"/>
              </a:spcBef>
              <a:spcAft>
                <a:spcPct val="0"/>
              </a:spcAft>
              <a:defRPr/>
            </a:pPr>
            <a:endParaRPr kumimoji="1" lang="en-US" altLang="en-US">
              <a:solidFill>
                <a:srgbClr val="5B5249"/>
              </a:solidFill>
              <a:latin typeface="Times New Roman" pitchFamily="18" charset="0"/>
            </a:endParaRPr>
          </a:p>
        </p:txBody>
      </p:sp>
      <p:sp>
        <p:nvSpPr>
          <p:cNvPr id="592901" name="Rectangle 5"/>
          <p:cNvSpPr>
            <a:spLocks noGrp="1" noChangeArrowheads="1"/>
          </p:cNvSpPr>
          <p:nvPr>
            <p:ph type="ctrTitle"/>
          </p:nvPr>
        </p:nvSpPr>
        <p:spPr>
          <a:xfrm>
            <a:off x="1143000" y="1981200"/>
            <a:ext cx="7772400" cy="1143000"/>
          </a:xfrm>
        </p:spPr>
        <p:txBody>
          <a:bodyPr/>
          <a:lstStyle>
            <a:lvl1pPr>
              <a:defRPr/>
            </a:lvl1pPr>
          </a:lstStyle>
          <a:p>
            <a:pPr lvl="0"/>
            <a:r>
              <a:rPr lang="en-US" noProof="0"/>
              <a:t>Click to edit Master title style</a:t>
            </a:r>
          </a:p>
        </p:txBody>
      </p:sp>
      <p:sp>
        <p:nvSpPr>
          <p:cNvPr id="592902"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pPr lvl="0"/>
            <a:r>
              <a:rPr lang="en-US" noProof="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52C9268A-52E2-48BE-B32F-D7CC0072BA87}" type="slidenum">
              <a:rPr lang="en-US"/>
              <a:pPr>
                <a:defRPr/>
              </a:pPr>
              <a:t>‹#›</a:t>
            </a:fld>
            <a:endParaRPr lang="en-US"/>
          </a:p>
        </p:txBody>
      </p:sp>
    </p:spTree>
    <p:extLst>
      <p:ext uri="{BB962C8B-B14F-4D97-AF65-F5344CB8AC3E}">
        <p14:creationId xmlns:p14="http://schemas.microsoft.com/office/powerpoint/2010/main" val="15216678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D6F6D4B-3B6A-49EA-87AF-D9C6C17ED949}" type="slidenum">
              <a:rPr lang="en-US"/>
              <a:pPr>
                <a:defRPr/>
              </a:pPr>
              <a:t>‹#›</a:t>
            </a:fld>
            <a:endParaRPr lang="en-US" sz="1400"/>
          </a:p>
        </p:txBody>
      </p:sp>
    </p:spTree>
    <p:extLst>
      <p:ext uri="{BB962C8B-B14F-4D97-AF65-F5344CB8AC3E}">
        <p14:creationId xmlns:p14="http://schemas.microsoft.com/office/powerpoint/2010/main" val="1484695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41F1F5D-C7ED-4ECD-AE50-5FFFFF09E694}" type="slidenum">
              <a:rPr lang="en-US"/>
              <a:pPr>
                <a:defRPr/>
              </a:pPr>
              <a:t>‹#›</a:t>
            </a:fld>
            <a:endParaRPr lang="en-US" sz="1400"/>
          </a:p>
        </p:txBody>
      </p:sp>
    </p:spTree>
    <p:extLst>
      <p:ext uri="{BB962C8B-B14F-4D97-AF65-F5344CB8AC3E}">
        <p14:creationId xmlns:p14="http://schemas.microsoft.com/office/powerpoint/2010/main" val="40754650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6B62D89-1841-476A-A004-4F93E3414B47}" type="slidenum">
              <a:rPr lang="en-US"/>
              <a:pPr>
                <a:defRPr/>
              </a:pPr>
              <a:t>‹#›</a:t>
            </a:fld>
            <a:endParaRPr lang="en-US" sz="1400"/>
          </a:p>
        </p:txBody>
      </p:sp>
    </p:spTree>
    <p:extLst>
      <p:ext uri="{BB962C8B-B14F-4D97-AF65-F5344CB8AC3E}">
        <p14:creationId xmlns:p14="http://schemas.microsoft.com/office/powerpoint/2010/main" val="35025420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A1E56ACC-1694-45A1-AF0F-FB2F4A5DDA45}" type="slidenum">
              <a:rPr lang="en-US"/>
              <a:pPr>
                <a:defRPr/>
              </a:pPr>
              <a:t>‹#›</a:t>
            </a:fld>
            <a:endParaRPr lang="en-US" sz="1400"/>
          </a:p>
        </p:txBody>
      </p:sp>
    </p:spTree>
    <p:extLst>
      <p:ext uri="{BB962C8B-B14F-4D97-AF65-F5344CB8AC3E}">
        <p14:creationId xmlns:p14="http://schemas.microsoft.com/office/powerpoint/2010/main" val="34827240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8838F075-2B51-4773-956D-7E8F7AF0CC85}" type="slidenum">
              <a:rPr lang="en-US"/>
              <a:pPr>
                <a:defRPr/>
              </a:pPr>
              <a:t>‹#›</a:t>
            </a:fld>
            <a:endParaRPr lang="en-US" sz="1400"/>
          </a:p>
        </p:txBody>
      </p:sp>
    </p:spTree>
    <p:extLst>
      <p:ext uri="{BB962C8B-B14F-4D97-AF65-F5344CB8AC3E}">
        <p14:creationId xmlns:p14="http://schemas.microsoft.com/office/powerpoint/2010/main" val="1174912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A3936573-E336-4A3A-BEB2-37A0CF71C5C8}" type="slidenum">
              <a:rPr lang="en-US"/>
              <a:pPr>
                <a:defRPr/>
              </a:pPr>
              <a:t>‹#›</a:t>
            </a:fld>
            <a:endParaRPr lang="en-US" sz="1400"/>
          </a:p>
        </p:txBody>
      </p:sp>
    </p:spTree>
    <p:extLst>
      <p:ext uri="{BB962C8B-B14F-4D97-AF65-F5344CB8AC3E}">
        <p14:creationId xmlns:p14="http://schemas.microsoft.com/office/powerpoint/2010/main" val="16473503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A1D617A-C5A0-444C-89B4-996022804727}" type="slidenum">
              <a:rPr lang="en-US"/>
              <a:pPr>
                <a:defRPr/>
              </a:pPr>
              <a:t>‹#›</a:t>
            </a:fld>
            <a:endParaRPr lang="en-US" sz="1400"/>
          </a:p>
        </p:txBody>
      </p:sp>
    </p:spTree>
    <p:extLst>
      <p:ext uri="{BB962C8B-B14F-4D97-AF65-F5344CB8AC3E}">
        <p14:creationId xmlns:p14="http://schemas.microsoft.com/office/powerpoint/2010/main" val="5430750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849436B5-6085-41F6-87B8-EE08C0EC85C8}" type="slidenum">
              <a:rPr lang="en-US"/>
              <a:pPr>
                <a:defRPr/>
              </a:pPr>
              <a:t>‹#›</a:t>
            </a:fld>
            <a:endParaRPr lang="en-US" sz="1400"/>
          </a:p>
        </p:txBody>
      </p:sp>
    </p:spTree>
    <p:extLst>
      <p:ext uri="{BB962C8B-B14F-4D97-AF65-F5344CB8AC3E}">
        <p14:creationId xmlns:p14="http://schemas.microsoft.com/office/powerpoint/2010/main" val="35053139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7CD0606-19E1-47EE-9114-6E0D143B6AE5}" type="slidenum">
              <a:rPr lang="en-US"/>
              <a:pPr>
                <a:defRPr/>
              </a:pPr>
              <a:t>‹#›</a:t>
            </a:fld>
            <a:endParaRPr lang="en-US" sz="1400"/>
          </a:p>
        </p:txBody>
      </p:sp>
    </p:spTree>
    <p:extLst>
      <p:ext uri="{BB962C8B-B14F-4D97-AF65-F5344CB8AC3E}">
        <p14:creationId xmlns:p14="http://schemas.microsoft.com/office/powerpoint/2010/main" val="2926933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74918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9ED452D-D6F4-4241-97D1-0DCD6DF7CD6A}" type="slidenum">
              <a:rPr lang="en-US"/>
              <a:pPr>
                <a:defRPr/>
              </a:pPr>
              <a:t>‹#›</a:t>
            </a:fld>
            <a:endParaRPr lang="en-US" sz="1400"/>
          </a:p>
        </p:txBody>
      </p:sp>
    </p:spTree>
    <p:extLst>
      <p:ext uri="{BB962C8B-B14F-4D97-AF65-F5344CB8AC3E}">
        <p14:creationId xmlns:p14="http://schemas.microsoft.com/office/powerpoint/2010/main" val="26820170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srgbClr val="FFFFFF"/>
                </a:solidFill>
                <a:latin typeface="Arial Narrow" pitchFamily="34"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srgbClr val="FFFFFF"/>
                </a:solidFill>
                <a:latin typeface="Arial Narrow" pitchFamily="34"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srgbClr val="FFFFFF"/>
                </a:solidFill>
                <a:latin typeface="Arial Narrow" pitchFamily="34"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srgbClr val="FFFFFF"/>
                </a:solidFill>
                <a:latin typeface="Arial Narrow" pitchFamily="34"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eaLnBrk="1" fontAlgn="base" hangingPunct="1">
                <a:spcBef>
                  <a:spcPct val="0"/>
                </a:spcBef>
                <a:spcAft>
                  <a:spcPct val="0"/>
                </a:spcAft>
                <a:defRPr/>
              </a:pPr>
              <a:endParaRPr lang="en-US"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eaLnBrk="1" fontAlgn="base" hangingPunct="1">
                <a:spcBef>
                  <a:spcPct val="0"/>
                </a:spcBef>
                <a:spcAft>
                  <a:spcPct val="0"/>
                </a:spcAft>
                <a:defRPr/>
              </a:pPr>
              <a:endParaRPr lang="en-US"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eaLnBrk="1" fontAlgn="base" hangingPunct="1">
                <a:spcBef>
                  <a:spcPct val="0"/>
                </a:spcBef>
                <a:spcAft>
                  <a:spcPct val="0"/>
                </a:spcAft>
                <a:defRPr/>
              </a:pPr>
              <a:endParaRPr lang="en-US" altLang="en-US">
                <a:solidFill>
                  <a:srgbClr val="FFFFFF"/>
                </a:solidFill>
              </a:endParaRPr>
            </a:p>
          </p:txBody>
        </p:sp>
      </p:grpSp>
      <p:sp>
        <p:nvSpPr>
          <p:cNvPr id="4956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4956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426A88F3-20E5-4306-B6E6-D891C73707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6520863"/>
      </p:ext>
    </p:extLst>
  </p:cSld>
  <p:clrMapOvr>
    <a:masterClrMapping/>
  </p:clrMapOvr>
  <p:transition>
    <p:wipe dir="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411A52B-6CB7-4042-AF41-A20FF8D414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772589"/>
      </p:ext>
    </p:extLst>
  </p:cSld>
  <p:clrMapOvr>
    <a:masterClrMapping/>
  </p:clrMapOvr>
  <p:transition>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E282C03-527E-4C36-B8D7-7765C273A5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149433"/>
      </p:ext>
    </p:extLst>
  </p:cSld>
  <p:clrMapOvr>
    <a:masterClrMapping/>
  </p:clrMapOvr>
  <p:transition>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9AFCFFE-2096-46D5-87BE-44B5BC4810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2553358"/>
      </p:ext>
    </p:extLst>
  </p:cSld>
  <p:clrMapOvr>
    <a:masterClrMapping/>
  </p:clrMapOvr>
  <p:transition>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012500A-0A2D-47EA-BE38-0D94C7E29F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057200"/>
      </p:ext>
    </p:extLst>
  </p:cSld>
  <p:clrMapOvr>
    <a:masterClrMapping/>
  </p:clrMapOvr>
  <p:transition>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1B88F5DB-94AF-4FEE-A552-E396B6102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7052191"/>
      </p:ext>
    </p:extLst>
  </p:cSld>
  <p:clrMapOvr>
    <a:masterClrMapping/>
  </p:clrMapOvr>
  <p:transition>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8C09D85-38DA-4AEA-8C00-847C6029C4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6618038"/>
      </p:ext>
    </p:extLst>
  </p:cSld>
  <p:clrMapOvr>
    <a:masterClrMapping/>
  </p:clrMapOvr>
  <p:transition>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74038C0-C7EE-40B8-A87D-7EBCE394BD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1715611"/>
      </p:ext>
    </p:extLst>
  </p:cSld>
  <p:clrMapOvr>
    <a:masterClrMapping/>
  </p:clrMapOvr>
  <p:transition>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607B63B-B289-4215-947F-CA6E2368CD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6720406"/>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355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E8F8E9F-7E8C-4AF0-936B-423FAA8326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8022048"/>
      </p:ext>
    </p:extLst>
  </p:cSld>
  <p:clrMapOvr>
    <a:masterClrMapping/>
  </p:clrMapOvr>
  <p:transition>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E2AF541-EFAC-49DE-B412-9792100F53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1675299"/>
      </p:ext>
    </p:extLst>
  </p:cSld>
  <p:clrMapOvr>
    <a:masterClrMapping/>
  </p:clrMapOvr>
  <p:transition>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5"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6"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7"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8"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9"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2" name="Freeform 10"/>
          <p:cNvSpPr>
            <a:spLocks/>
          </p:cNvSpPr>
          <p:nvPr/>
        </p:nvSpPr>
        <p:spPr bwMode="hidden">
          <a:xfrm rot="16200000">
            <a:off x="3977481" y="-853281"/>
            <a:ext cx="1722438" cy="3429000"/>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pPr lvl="0"/>
            <a:r>
              <a:rPr lang="en-US" noProof="0"/>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1143000" y="6248400"/>
            <a:ext cx="1905000" cy="45720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ftr" sz="quarter" idx="11"/>
          </p:nvPr>
        </p:nvSpPr>
        <p:spPr>
          <a:xfrm>
            <a:off x="3581400" y="6248400"/>
            <a:ext cx="2895600" cy="457200"/>
          </a:xfrm>
        </p:spPr>
        <p:txBody>
          <a:bodyPr/>
          <a:lstStyle>
            <a:lvl1pPr>
              <a:defRPr/>
            </a:lvl1pPr>
          </a:lstStyle>
          <a:p>
            <a:pPr>
              <a:defRPr/>
            </a:pPr>
            <a:endParaRPr lang="en-US">
              <a:solidFill>
                <a:srgbClr val="FFFFFF"/>
              </a:solidFill>
            </a:endParaRPr>
          </a:p>
        </p:txBody>
      </p:sp>
      <p:sp>
        <p:nvSpPr>
          <p:cNvPr id="16" name="Rectangle 16"/>
          <p:cNvSpPr>
            <a:spLocks noGrp="1" noChangeArrowheads="1"/>
          </p:cNvSpPr>
          <p:nvPr>
            <p:ph type="sldNum" sz="quarter" idx="12"/>
          </p:nvPr>
        </p:nvSpPr>
        <p:spPr>
          <a:xfrm>
            <a:off x="7010400" y="6248400"/>
            <a:ext cx="1905000" cy="457200"/>
          </a:xfrm>
        </p:spPr>
        <p:txBody>
          <a:bodyPr/>
          <a:lstStyle>
            <a:lvl1pPr>
              <a:defRPr/>
            </a:lvl1pPr>
          </a:lstStyle>
          <a:p>
            <a:pPr>
              <a:defRPr/>
            </a:pPr>
            <a:fld id="{E99C0E00-E94E-4EB8-BF1A-9AC1A3A5C0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88667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761D882C-87F0-4F51-AF9E-3649F49C99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03569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2C06AE7-D424-44E1-A992-16FD053CB6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35884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EDCC98B8-4973-4E97-8A34-157D28901B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8017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41406521-45D4-4870-8131-31AF1C7D7A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46645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2A0AAB5E-57A5-4D21-A7D3-0E8383489A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0530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361F68D7-A5F1-4522-825F-AFC3BE6B76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54952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0052B08F-61B4-445F-A2D9-9F3C4C6F6A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28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04548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672A2D1E-C4F6-4E93-9AE1-773571451E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75833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6B7FF57-BE52-4198-A491-BA55674394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85522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62B348EA-A56B-47D0-85A4-DFED567EBB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64983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5"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6"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7"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8"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9"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2" name="Freeform 10"/>
          <p:cNvSpPr>
            <a:spLocks/>
          </p:cNvSpPr>
          <p:nvPr/>
        </p:nvSpPr>
        <p:spPr bwMode="hidden">
          <a:xfrm rot="16200000">
            <a:off x="3977481" y="-853281"/>
            <a:ext cx="1722438" cy="3429000"/>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pPr lvl="0"/>
            <a:r>
              <a:rPr lang="en-US" noProof="0"/>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1143000" y="6248400"/>
            <a:ext cx="1905000" cy="457200"/>
          </a:xfrm>
        </p:spPr>
        <p:txBody>
          <a:bodyPr/>
          <a:lstStyle>
            <a:lvl1pPr>
              <a:defRPr/>
            </a:lvl1pPr>
          </a:lstStyle>
          <a:p>
            <a:pPr>
              <a:defRPr/>
            </a:pPr>
            <a:endParaRPr lang="en-US"/>
          </a:p>
        </p:txBody>
      </p:sp>
      <p:sp>
        <p:nvSpPr>
          <p:cNvPr id="15" name="Rectangle 15"/>
          <p:cNvSpPr>
            <a:spLocks noGrp="1" noChangeArrowheads="1"/>
          </p:cNvSpPr>
          <p:nvPr>
            <p:ph type="ftr" sz="quarter" idx="11"/>
          </p:nvPr>
        </p:nvSpPr>
        <p:spPr>
          <a:xfrm>
            <a:off x="3581400" y="6248400"/>
            <a:ext cx="2895600" cy="457200"/>
          </a:xfrm>
        </p:spPr>
        <p:txBody>
          <a:bodyPr/>
          <a:lstStyle>
            <a:lvl1pPr>
              <a:defRPr/>
            </a:lvl1pPr>
          </a:lstStyle>
          <a:p>
            <a:pPr>
              <a:defRPr/>
            </a:pPr>
            <a:endParaRPr lang="en-US"/>
          </a:p>
        </p:txBody>
      </p:sp>
      <p:sp>
        <p:nvSpPr>
          <p:cNvPr id="16" name="Rectangle 16"/>
          <p:cNvSpPr>
            <a:spLocks noGrp="1" noChangeArrowheads="1"/>
          </p:cNvSpPr>
          <p:nvPr>
            <p:ph type="sldNum" sz="quarter" idx="12"/>
          </p:nvPr>
        </p:nvSpPr>
        <p:spPr>
          <a:xfrm>
            <a:off x="7010400" y="6248400"/>
            <a:ext cx="1905000" cy="457200"/>
          </a:xfrm>
        </p:spPr>
        <p:txBody>
          <a:bodyPr/>
          <a:lstStyle>
            <a:lvl1pPr>
              <a:defRPr/>
            </a:lvl1pPr>
          </a:lstStyle>
          <a:p>
            <a:pPr>
              <a:defRPr/>
            </a:pPr>
            <a:fld id="{D4EE8AB3-53BE-49BD-A4A6-11C43A971EE7}" type="slidenum">
              <a:rPr lang="en-US"/>
              <a:pPr>
                <a:defRPr/>
              </a:pPr>
              <a:t>‹#›</a:t>
            </a:fld>
            <a:endParaRPr lang="en-US"/>
          </a:p>
        </p:txBody>
      </p:sp>
    </p:spTree>
    <p:extLst>
      <p:ext uri="{BB962C8B-B14F-4D97-AF65-F5344CB8AC3E}">
        <p14:creationId xmlns:p14="http://schemas.microsoft.com/office/powerpoint/2010/main" val="38718765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84EFCE8-90CC-42D3-8130-B24E036F3E6B}" type="slidenum">
              <a:rPr lang="en-US"/>
              <a:pPr>
                <a:defRPr/>
              </a:pPr>
              <a:t>‹#›</a:t>
            </a:fld>
            <a:endParaRPr lang="en-US"/>
          </a:p>
        </p:txBody>
      </p:sp>
    </p:spTree>
    <p:extLst>
      <p:ext uri="{BB962C8B-B14F-4D97-AF65-F5344CB8AC3E}">
        <p14:creationId xmlns:p14="http://schemas.microsoft.com/office/powerpoint/2010/main" val="18782215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29257D9-EEDB-4A8E-9DE4-70AC4E131F5B}" type="slidenum">
              <a:rPr lang="en-US"/>
              <a:pPr>
                <a:defRPr/>
              </a:pPr>
              <a:t>‹#›</a:t>
            </a:fld>
            <a:endParaRPr lang="en-US"/>
          </a:p>
        </p:txBody>
      </p:sp>
    </p:spTree>
    <p:extLst>
      <p:ext uri="{BB962C8B-B14F-4D97-AF65-F5344CB8AC3E}">
        <p14:creationId xmlns:p14="http://schemas.microsoft.com/office/powerpoint/2010/main" val="35952777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40B1A49-D824-41EE-98BC-15EE11500D81}" type="slidenum">
              <a:rPr lang="en-US"/>
              <a:pPr>
                <a:defRPr/>
              </a:pPr>
              <a:t>‹#›</a:t>
            </a:fld>
            <a:endParaRPr lang="en-US"/>
          </a:p>
        </p:txBody>
      </p:sp>
    </p:spTree>
    <p:extLst>
      <p:ext uri="{BB962C8B-B14F-4D97-AF65-F5344CB8AC3E}">
        <p14:creationId xmlns:p14="http://schemas.microsoft.com/office/powerpoint/2010/main" val="158944797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D7D2B2AE-6447-4055-AFDF-CA3144B5CFBA}" type="slidenum">
              <a:rPr lang="en-US"/>
              <a:pPr>
                <a:defRPr/>
              </a:pPr>
              <a:t>‹#›</a:t>
            </a:fld>
            <a:endParaRPr lang="en-US"/>
          </a:p>
        </p:txBody>
      </p:sp>
    </p:spTree>
    <p:extLst>
      <p:ext uri="{BB962C8B-B14F-4D97-AF65-F5344CB8AC3E}">
        <p14:creationId xmlns:p14="http://schemas.microsoft.com/office/powerpoint/2010/main" val="4337850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06CD15B2-5FCF-41D1-B6EC-B82EC05C56E5}" type="slidenum">
              <a:rPr lang="en-US"/>
              <a:pPr>
                <a:defRPr/>
              </a:pPr>
              <a:t>‹#›</a:t>
            </a:fld>
            <a:endParaRPr lang="en-US"/>
          </a:p>
        </p:txBody>
      </p:sp>
    </p:spTree>
    <p:extLst>
      <p:ext uri="{BB962C8B-B14F-4D97-AF65-F5344CB8AC3E}">
        <p14:creationId xmlns:p14="http://schemas.microsoft.com/office/powerpoint/2010/main" val="28354315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764CB084-9975-44EE-9365-73F8AE009B8B}" type="slidenum">
              <a:rPr lang="en-US"/>
              <a:pPr>
                <a:defRPr/>
              </a:pPr>
              <a:t>‹#›</a:t>
            </a:fld>
            <a:endParaRPr lang="en-US"/>
          </a:p>
        </p:txBody>
      </p:sp>
    </p:spTree>
    <p:extLst>
      <p:ext uri="{BB962C8B-B14F-4D97-AF65-F5344CB8AC3E}">
        <p14:creationId xmlns:p14="http://schemas.microsoft.com/office/powerpoint/2010/main" val="1559371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8D565-A577-4447-8666-EC4CBE7AF70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3500878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77922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6BC9032-3CA9-4B39-99DB-3EA0E2610C78}" type="slidenum">
              <a:rPr lang="en-US"/>
              <a:pPr>
                <a:defRPr/>
              </a:pPr>
              <a:t>‹#›</a:t>
            </a:fld>
            <a:endParaRPr lang="en-US"/>
          </a:p>
        </p:txBody>
      </p:sp>
    </p:spTree>
    <p:extLst>
      <p:ext uri="{BB962C8B-B14F-4D97-AF65-F5344CB8AC3E}">
        <p14:creationId xmlns:p14="http://schemas.microsoft.com/office/powerpoint/2010/main" val="33588386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33AF6EA-416D-49FD-BB32-4E846D5181C0}" type="slidenum">
              <a:rPr lang="en-US"/>
              <a:pPr>
                <a:defRPr/>
              </a:pPr>
              <a:t>‹#›</a:t>
            </a:fld>
            <a:endParaRPr lang="en-US"/>
          </a:p>
        </p:txBody>
      </p:sp>
    </p:spTree>
    <p:extLst>
      <p:ext uri="{BB962C8B-B14F-4D97-AF65-F5344CB8AC3E}">
        <p14:creationId xmlns:p14="http://schemas.microsoft.com/office/powerpoint/2010/main" val="29846717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AD7C611-7D56-4801-BD66-64AB76495202}" type="slidenum">
              <a:rPr lang="en-US"/>
              <a:pPr>
                <a:defRPr/>
              </a:pPr>
              <a:t>‹#›</a:t>
            </a:fld>
            <a:endParaRPr lang="en-US"/>
          </a:p>
        </p:txBody>
      </p:sp>
    </p:spTree>
    <p:extLst>
      <p:ext uri="{BB962C8B-B14F-4D97-AF65-F5344CB8AC3E}">
        <p14:creationId xmlns:p14="http://schemas.microsoft.com/office/powerpoint/2010/main" val="42475343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BDB6A0A-A216-4086-928D-5CB965EC5A2D}" type="slidenum">
              <a:rPr lang="en-US"/>
              <a:pPr>
                <a:defRPr/>
              </a:pPr>
              <a:t>‹#›</a:t>
            </a:fld>
            <a:endParaRPr lang="en-US"/>
          </a:p>
        </p:txBody>
      </p:sp>
    </p:spTree>
    <p:extLst>
      <p:ext uri="{BB962C8B-B14F-4D97-AF65-F5344CB8AC3E}">
        <p14:creationId xmlns:p14="http://schemas.microsoft.com/office/powerpoint/2010/main" val="37016289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71AA9BD-EA08-47E2-8DE4-5BBE83B5B249}"/>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 name="Freeform 3">
            <a:extLst>
              <a:ext uri="{FF2B5EF4-FFF2-40B4-BE49-F238E27FC236}">
                <a16:creationId xmlns:a16="http://schemas.microsoft.com/office/drawing/2014/main" id="{56C73D94-6D53-42EA-B3BB-D0DD9F9E1A2C}"/>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 name="Freeform 4">
            <a:extLst>
              <a:ext uri="{FF2B5EF4-FFF2-40B4-BE49-F238E27FC236}">
                <a16:creationId xmlns:a16="http://schemas.microsoft.com/office/drawing/2014/main" id="{0868FE2C-EC66-4E28-A194-E14259726084}"/>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 name="Freeform 5">
            <a:extLst>
              <a:ext uri="{FF2B5EF4-FFF2-40B4-BE49-F238E27FC236}">
                <a16:creationId xmlns:a16="http://schemas.microsoft.com/office/drawing/2014/main" id="{A98AA1A7-A6D2-423B-A664-9E6C3D21E32A}"/>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Freeform 6">
            <a:extLst>
              <a:ext uri="{FF2B5EF4-FFF2-40B4-BE49-F238E27FC236}">
                <a16:creationId xmlns:a16="http://schemas.microsoft.com/office/drawing/2014/main" id="{2D4932AF-E007-4B93-81B6-C2433683A097}"/>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7">
            <a:extLst>
              <a:ext uri="{FF2B5EF4-FFF2-40B4-BE49-F238E27FC236}">
                <a16:creationId xmlns:a16="http://schemas.microsoft.com/office/drawing/2014/main" id="{2BF6D3CD-50D0-4388-A842-4463960E03B4}"/>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7F80E8E5-3126-4001-9F49-48DF6CD7D9C9}"/>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D846163E-BE18-4E45-A17D-40D1A91F0D69}"/>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B8B72D7F-67F1-41CD-A742-66EFF0B48BC0}"/>
              </a:ext>
            </a:extLst>
          </p:cNvPr>
          <p:cNvSpPr>
            <a:spLocks/>
          </p:cNvSpPr>
          <p:nvPr/>
        </p:nvSpPr>
        <p:spPr bwMode="hidden">
          <a:xfrm rot="16200000">
            <a:off x="3977481" y="-853281"/>
            <a:ext cx="1722438" cy="3429000"/>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3" name="Picture 11" descr="Facbanna">
            <a:extLst>
              <a:ext uri="{FF2B5EF4-FFF2-40B4-BE49-F238E27FC236}">
                <a16:creationId xmlns:a16="http://schemas.microsoft.com/office/drawing/2014/main" id="{34FDFC47-B7EE-4E32-B7EA-D707D24E6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14" name="Rectangle 14">
            <a:extLst>
              <a:ext uri="{FF2B5EF4-FFF2-40B4-BE49-F238E27FC236}">
                <a16:creationId xmlns:a16="http://schemas.microsoft.com/office/drawing/2014/main" id="{12270557-256C-4F59-9E67-DA00C0129D03}"/>
              </a:ext>
            </a:extLst>
          </p:cNvPr>
          <p:cNvSpPr>
            <a:spLocks noGrp="1" noChangeArrowheads="1"/>
          </p:cNvSpPr>
          <p:nvPr>
            <p:ph type="dt" sz="half" idx="10"/>
          </p:nvPr>
        </p:nvSpPr>
        <p:spPr>
          <a:xfrm>
            <a:off x="1143000" y="6248400"/>
            <a:ext cx="19050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874F56FD-E133-4C2D-900E-AFF833EFAF89}"/>
              </a:ext>
            </a:extLst>
          </p:cNvPr>
          <p:cNvSpPr>
            <a:spLocks noGrp="1" noChangeArrowheads="1"/>
          </p:cNvSpPr>
          <p:nvPr>
            <p:ph type="ftr" sz="quarter" idx="11"/>
          </p:nvPr>
        </p:nvSpPr>
        <p:spPr>
          <a:xfrm>
            <a:off x="3581400" y="6248400"/>
            <a:ext cx="2895600" cy="457200"/>
          </a:xfrm>
        </p:spPr>
        <p:txBody>
          <a:bodyPr/>
          <a:lstStyle>
            <a:lvl1pPr>
              <a:defRPr/>
            </a:lvl1pPr>
          </a:lstStyle>
          <a:p>
            <a:pPr>
              <a:defRPr/>
            </a:pPr>
            <a:endParaRPr lang="en-US"/>
          </a:p>
        </p:txBody>
      </p:sp>
      <p:sp>
        <p:nvSpPr>
          <p:cNvPr id="16" name="Rectangle 16">
            <a:extLst>
              <a:ext uri="{FF2B5EF4-FFF2-40B4-BE49-F238E27FC236}">
                <a16:creationId xmlns:a16="http://schemas.microsoft.com/office/drawing/2014/main" id="{48FD2294-A2C3-4F77-B393-A41D173DEC98}"/>
              </a:ext>
            </a:extLst>
          </p:cNvPr>
          <p:cNvSpPr>
            <a:spLocks noGrp="1" noChangeArrowheads="1"/>
          </p:cNvSpPr>
          <p:nvPr>
            <p:ph type="sldNum" sz="quarter" idx="12"/>
          </p:nvPr>
        </p:nvSpPr>
        <p:spPr>
          <a:xfrm>
            <a:off x="7010400" y="6248400"/>
            <a:ext cx="1905000" cy="457200"/>
          </a:xfrm>
        </p:spPr>
        <p:txBody>
          <a:bodyPr/>
          <a:lstStyle>
            <a:lvl1pPr>
              <a:defRPr smtClean="0"/>
            </a:lvl1pPr>
          </a:lstStyle>
          <a:p>
            <a:pPr>
              <a:defRPr/>
            </a:pPr>
            <a:fld id="{384033A2-80A3-4033-8032-470737D9E9F2}" type="slidenum">
              <a:rPr lang="en-US" altLang="en-US"/>
              <a:pPr>
                <a:defRPr/>
              </a:pPr>
              <a:t>‹#›</a:t>
            </a:fld>
            <a:endParaRPr lang="en-US" altLang="en-US"/>
          </a:p>
        </p:txBody>
      </p:sp>
    </p:spTree>
    <p:extLst>
      <p:ext uri="{BB962C8B-B14F-4D97-AF65-F5344CB8AC3E}">
        <p14:creationId xmlns:p14="http://schemas.microsoft.com/office/powerpoint/2010/main" val="38371853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114EECC2-5213-4D8D-8DD1-E9CA9FB086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8278D88C-E247-4BAA-B169-5E82DD367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61757B2C-1C72-4078-816A-A50DDC0424C2}"/>
              </a:ext>
            </a:extLst>
          </p:cNvPr>
          <p:cNvSpPr>
            <a:spLocks noGrp="1" noChangeArrowheads="1"/>
          </p:cNvSpPr>
          <p:nvPr>
            <p:ph type="sldNum" sz="quarter" idx="12"/>
          </p:nvPr>
        </p:nvSpPr>
        <p:spPr>
          <a:ln/>
        </p:spPr>
        <p:txBody>
          <a:bodyPr/>
          <a:lstStyle>
            <a:lvl1pPr>
              <a:defRPr/>
            </a:lvl1pPr>
          </a:lstStyle>
          <a:p>
            <a:pPr>
              <a:defRPr/>
            </a:pPr>
            <a:fld id="{588A8D31-5149-4A63-9127-13D48A60DEF1}" type="slidenum">
              <a:rPr lang="en-US" altLang="en-US"/>
              <a:pPr>
                <a:defRPr/>
              </a:pPr>
              <a:t>‹#›</a:t>
            </a:fld>
            <a:endParaRPr lang="en-US" altLang="en-US"/>
          </a:p>
        </p:txBody>
      </p:sp>
    </p:spTree>
    <p:extLst>
      <p:ext uri="{BB962C8B-B14F-4D97-AF65-F5344CB8AC3E}">
        <p14:creationId xmlns:p14="http://schemas.microsoft.com/office/powerpoint/2010/main" val="13806899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a:extLst>
              <a:ext uri="{FF2B5EF4-FFF2-40B4-BE49-F238E27FC236}">
                <a16:creationId xmlns:a16="http://schemas.microsoft.com/office/drawing/2014/main" id="{4E927C2E-E72A-409A-8B34-1AB2C00DEE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49792CC9-4C69-456D-B529-193CD51745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9754ED00-C6E1-430D-B56E-EF31E4A694CA}"/>
              </a:ext>
            </a:extLst>
          </p:cNvPr>
          <p:cNvSpPr>
            <a:spLocks noGrp="1" noChangeArrowheads="1"/>
          </p:cNvSpPr>
          <p:nvPr>
            <p:ph type="sldNum" sz="quarter" idx="12"/>
          </p:nvPr>
        </p:nvSpPr>
        <p:spPr>
          <a:ln/>
        </p:spPr>
        <p:txBody>
          <a:bodyPr/>
          <a:lstStyle>
            <a:lvl1pPr>
              <a:defRPr/>
            </a:lvl1pPr>
          </a:lstStyle>
          <a:p>
            <a:pPr>
              <a:defRPr/>
            </a:pPr>
            <a:fld id="{0843261B-8047-4C70-B83F-089CA51C38E5}" type="slidenum">
              <a:rPr lang="en-US" altLang="en-US"/>
              <a:pPr>
                <a:defRPr/>
              </a:pPr>
              <a:t>‹#›</a:t>
            </a:fld>
            <a:endParaRPr lang="en-US" altLang="en-US"/>
          </a:p>
        </p:txBody>
      </p:sp>
    </p:spTree>
    <p:extLst>
      <p:ext uri="{BB962C8B-B14F-4D97-AF65-F5344CB8AC3E}">
        <p14:creationId xmlns:p14="http://schemas.microsoft.com/office/powerpoint/2010/main" val="10848828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527D0946-6039-405B-85F5-385881D319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241245D4-5142-48DF-8760-E7FF2AED58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50F089B9-5219-410B-9C1C-9DEF9A505216}"/>
              </a:ext>
            </a:extLst>
          </p:cNvPr>
          <p:cNvSpPr>
            <a:spLocks noGrp="1" noChangeArrowheads="1"/>
          </p:cNvSpPr>
          <p:nvPr>
            <p:ph type="sldNum" sz="quarter" idx="12"/>
          </p:nvPr>
        </p:nvSpPr>
        <p:spPr>
          <a:ln/>
        </p:spPr>
        <p:txBody>
          <a:bodyPr/>
          <a:lstStyle>
            <a:lvl1pPr>
              <a:defRPr/>
            </a:lvl1pPr>
          </a:lstStyle>
          <a:p>
            <a:pPr>
              <a:defRPr/>
            </a:pPr>
            <a:fld id="{09B99F66-E033-4F97-B92C-DB72630E988C}" type="slidenum">
              <a:rPr lang="en-US" altLang="en-US"/>
              <a:pPr>
                <a:defRPr/>
              </a:pPr>
              <a:t>‹#›</a:t>
            </a:fld>
            <a:endParaRPr lang="en-US" altLang="en-US"/>
          </a:p>
        </p:txBody>
      </p:sp>
    </p:spTree>
    <p:extLst>
      <p:ext uri="{BB962C8B-B14F-4D97-AF65-F5344CB8AC3E}">
        <p14:creationId xmlns:p14="http://schemas.microsoft.com/office/powerpoint/2010/main" val="41084062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D06D289F-6237-47B4-8664-9902AFD7032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4">
            <a:extLst>
              <a:ext uri="{FF2B5EF4-FFF2-40B4-BE49-F238E27FC236}">
                <a16:creationId xmlns:a16="http://schemas.microsoft.com/office/drawing/2014/main" id="{AC7C0AFD-FFE0-406B-98F0-D696B6F1F3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
            <a:extLst>
              <a:ext uri="{FF2B5EF4-FFF2-40B4-BE49-F238E27FC236}">
                <a16:creationId xmlns:a16="http://schemas.microsoft.com/office/drawing/2014/main" id="{92EFBD4A-77DA-4313-BF92-E056FB7B7C1B}"/>
              </a:ext>
            </a:extLst>
          </p:cNvPr>
          <p:cNvSpPr>
            <a:spLocks noGrp="1" noChangeArrowheads="1"/>
          </p:cNvSpPr>
          <p:nvPr>
            <p:ph type="sldNum" sz="quarter" idx="12"/>
          </p:nvPr>
        </p:nvSpPr>
        <p:spPr>
          <a:ln/>
        </p:spPr>
        <p:txBody>
          <a:bodyPr/>
          <a:lstStyle>
            <a:lvl1pPr>
              <a:defRPr/>
            </a:lvl1pPr>
          </a:lstStyle>
          <a:p>
            <a:pPr>
              <a:defRPr/>
            </a:pPr>
            <a:fld id="{058D3D88-817C-4114-92CB-6CDD4CEF42AD}" type="slidenum">
              <a:rPr lang="en-US" altLang="en-US"/>
              <a:pPr>
                <a:defRPr/>
              </a:pPr>
              <a:t>‹#›</a:t>
            </a:fld>
            <a:endParaRPr lang="en-US" altLang="en-US"/>
          </a:p>
        </p:txBody>
      </p:sp>
    </p:spTree>
    <p:extLst>
      <p:ext uri="{BB962C8B-B14F-4D97-AF65-F5344CB8AC3E}">
        <p14:creationId xmlns:p14="http://schemas.microsoft.com/office/powerpoint/2010/main" val="28086016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8090663B-3350-4091-8D16-0E1AAE8658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03FAF501-81D3-481B-9C00-4EF3E5B807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
            <a:extLst>
              <a:ext uri="{FF2B5EF4-FFF2-40B4-BE49-F238E27FC236}">
                <a16:creationId xmlns:a16="http://schemas.microsoft.com/office/drawing/2014/main" id="{E6F5F1C5-5ADD-42D4-8ADE-B12A399F014A}"/>
              </a:ext>
            </a:extLst>
          </p:cNvPr>
          <p:cNvSpPr>
            <a:spLocks noGrp="1" noChangeArrowheads="1"/>
          </p:cNvSpPr>
          <p:nvPr>
            <p:ph type="sldNum" sz="quarter" idx="12"/>
          </p:nvPr>
        </p:nvSpPr>
        <p:spPr>
          <a:ln/>
        </p:spPr>
        <p:txBody>
          <a:bodyPr/>
          <a:lstStyle>
            <a:lvl1pPr>
              <a:defRPr/>
            </a:lvl1pPr>
          </a:lstStyle>
          <a:p>
            <a:pPr>
              <a:defRPr/>
            </a:pPr>
            <a:fld id="{7BDFC2D2-9A95-45F7-8899-8088C6766F93}" type="slidenum">
              <a:rPr lang="en-US" altLang="en-US"/>
              <a:pPr>
                <a:defRPr/>
              </a:pPr>
              <a:t>‹#›</a:t>
            </a:fld>
            <a:endParaRPr lang="en-US" altLang="en-US"/>
          </a:p>
        </p:txBody>
      </p:sp>
    </p:spTree>
    <p:extLst>
      <p:ext uri="{BB962C8B-B14F-4D97-AF65-F5344CB8AC3E}">
        <p14:creationId xmlns:p14="http://schemas.microsoft.com/office/powerpoint/2010/main" val="813157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2944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9E990FD8-0C8A-4D37-A8A5-2F63E7D139D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4">
            <a:extLst>
              <a:ext uri="{FF2B5EF4-FFF2-40B4-BE49-F238E27FC236}">
                <a16:creationId xmlns:a16="http://schemas.microsoft.com/office/drawing/2014/main" id="{742782E7-4E9B-4B70-B1D9-5FDDD7DE8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
            <a:extLst>
              <a:ext uri="{FF2B5EF4-FFF2-40B4-BE49-F238E27FC236}">
                <a16:creationId xmlns:a16="http://schemas.microsoft.com/office/drawing/2014/main" id="{6CDE636E-D1AC-4B4E-8CE2-907698AE62DD}"/>
              </a:ext>
            </a:extLst>
          </p:cNvPr>
          <p:cNvSpPr>
            <a:spLocks noGrp="1" noChangeArrowheads="1"/>
          </p:cNvSpPr>
          <p:nvPr>
            <p:ph type="sldNum" sz="quarter" idx="12"/>
          </p:nvPr>
        </p:nvSpPr>
        <p:spPr>
          <a:ln/>
        </p:spPr>
        <p:txBody>
          <a:bodyPr/>
          <a:lstStyle>
            <a:lvl1pPr>
              <a:defRPr/>
            </a:lvl1pPr>
          </a:lstStyle>
          <a:p>
            <a:pPr>
              <a:defRPr/>
            </a:pPr>
            <a:fld id="{F488D950-5E87-4460-8BF5-2D9C6E08F73F}" type="slidenum">
              <a:rPr lang="en-US" altLang="en-US"/>
              <a:pPr>
                <a:defRPr/>
              </a:pPr>
              <a:t>‹#›</a:t>
            </a:fld>
            <a:endParaRPr lang="en-US" altLang="en-US"/>
          </a:p>
        </p:txBody>
      </p:sp>
    </p:spTree>
    <p:extLst>
      <p:ext uri="{BB962C8B-B14F-4D97-AF65-F5344CB8AC3E}">
        <p14:creationId xmlns:p14="http://schemas.microsoft.com/office/powerpoint/2010/main" val="402911418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70C0ADC4-C379-4BB0-B946-C116046B1A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0E53DD58-5073-4D3D-836F-545080C58D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ACAC4D38-4465-4BEF-B91D-B1340EE79241}"/>
              </a:ext>
            </a:extLst>
          </p:cNvPr>
          <p:cNvSpPr>
            <a:spLocks noGrp="1" noChangeArrowheads="1"/>
          </p:cNvSpPr>
          <p:nvPr>
            <p:ph type="sldNum" sz="quarter" idx="12"/>
          </p:nvPr>
        </p:nvSpPr>
        <p:spPr>
          <a:ln/>
        </p:spPr>
        <p:txBody>
          <a:bodyPr/>
          <a:lstStyle>
            <a:lvl1pPr>
              <a:defRPr/>
            </a:lvl1pPr>
          </a:lstStyle>
          <a:p>
            <a:pPr>
              <a:defRPr/>
            </a:pPr>
            <a:fld id="{DF237BA2-B5BA-4FB7-8E08-58DB45C40D72}" type="slidenum">
              <a:rPr lang="en-US" altLang="en-US"/>
              <a:pPr>
                <a:defRPr/>
              </a:pPr>
              <a:t>‹#›</a:t>
            </a:fld>
            <a:endParaRPr lang="en-US" altLang="en-US"/>
          </a:p>
        </p:txBody>
      </p:sp>
    </p:spTree>
    <p:extLst>
      <p:ext uri="{BB962C8B-B14F-4D97-AF65-F5344CB8AC3E}">
        <p14:creationId xmlns:p14="http://schemas.microsoft.com/office/powerpoint/2010/main" val="28921238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D555A93B-3B7C-4FCA-851C-D5F9CBF3FA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30E63BB4-4D73-4421-A9D4-163ED35AE8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68F6DBEC-1C21-43F5-BCE1-5F5B149076D9}"/>
              </a:ext>
            </a:extLst>
          </p:cNvPr>
          <p:cNvSpPr>
            <a:spLocks noGrp="1" noChangeArrowheads="1"/>
          </p:cNvSpPr>
          <p:nvPr>
            <p:ph type="sldNum" sz="quarter" idx="12"/>
          </p:nvPr>
        </p:nvSpPr>
        <p:spPr>
          <a:ln/>
        </p:spPr>
        <p:txBody>
          <a:bodyPr/>
          <a:lstStyle>
            <a:lvl1pPr>
              <a:defRPr/>
            </a:lvl1pPr>
          </a:lstStyle>
          <a:p>
            <a:pPr>
              <a:defRPr/>
            </a:pPr>
            <a:fld id="{765EE60E-91D5-4844-9746-B8E2971AE26A}" type="slidenum">
              <a:rPr lang="en-US" altLang="en-US"/>
              <a:pPr>
                <a:defRPr/>
              </a:pPr>
              <a:t>‹#›</a:t>
            </a:fld>
            <a:endParaRPr lang="en-US" altLang="en-US"/>
          </a:p>
        </p:txBody>
      </p:sp>
    </p:spTree>
    <p:extLst>
      <p:ext uri="{BB962C8B-B14F-4D97-AF65-F5344CB8AC3E}">
        <p14:creationId xmlns:p14="http://schemas.microsoft.com/office/powerpoint/2010/main" val="16501193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A2027AD1-86F6-4049-9709-61B04052E5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E2257B67-487D-418B-A6CC-805F3EB723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3661596E-E4E2-4CE4-9E90-AB334AFC21A6}"/>
              </a:ext>
            </a:extLst>
          </p:cNvPr>
          <p:cNvSpPr>
            <a:spLocks noGrp="1" noChangeArrowheads="1"/>
          </p:cNvSpPr>
          <p:nvPr>
            <p:ph type="sldNum" sz="quarter" idx="12"/>
          </p:nvPr>
        </p:nvSpPr>
        <p:spPr>
          <a:ln/>
        </p:spPr>
        <p:txBody>
          <a:bodyPr/>
          <a:lstStyle>
            <a:lvl1pPr>
              <a:defRPr/>
            </a:lvl1pPr>
          </a:lstStyle>
          <a:p>
            <a:pPr>
              <a:defRPr/>
            </a:pPr>
            <a:fld id="{6AEEEA12-164E-4E1A-9E88-817E5A5E3102}" type="slidenum">
              <a:rPr lang="en-US" altLang="en-US"/>
              <a:pPr>
                <a:defRPr/>
              </a:pPr>
              <a:t>‹#›</a:t>
            </a:fld>
            <a:endParaRPr lang="en-US" altLang="en-US"/>
          </a:p>
        </p:txBody>
      </p:sp>
    </p:spTree>
    <p:extLst>
      <p:ext uri="{BB962C8B-B14F-4D97-AF65-F5344CB8AC3E}">
        <p14:creationId xmlns:p14="http://schemas.microsoft.com/office/powerpoint/2010/main" val="36585518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C93DF9DD-4B0E-4447-983F-22A8EC7D8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D440D57-D535-4540-8B0B-0DCE24A463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E3E11D3C-B9D3-4B47-B96A-3C5902245FB5}"/>
              </a:ext>
            </a:extLst>
          </p:cNvPr>
          <p:cNvSpPr>
            <a:spLocks noGrp="1" noChangeArrowheads="1"/>
          </p:cNvSpPr>
          <p:nvPr>
            <p:ph type="sldNum" sz="quarter" idx="12"/>
          </p:nvPr>
        </p:nvSpPr>
        <p:spPr>
          <a:ln/>
        </p:spPr>
        <p:txBody>
          <a:bodyPr/>
          <a:lstStyle>
            <a:lvl1pPr>
              <a:defRPr/>
            </a:lvl1pPr>
          </a:lstStyle>
          <a:p>
            <a:pPr>
              <a:defRPr/>
            </a:pPr>
            <a:fld id="{5FEBE54A-36C1-42ED-9255-3D7499AFE81E}" type="slidenum">
              <a:rPr lang="en-US" altLang="en-US"/>
              <a:pPr>
                <a:defRPr/>
              </a:pPr>
              <a:t>‹#›</a:t>
            </a:fld>
            <a:endParaRPr lang="en-US" altLang="en-US"/>
          </a:p>
        </p:txBody>
      </p:sp>
    </p:spTree>
    <p:extLst>
      <p:ext uri="{BB962C8B-B14F-4D97-AF65-F5344CB8AC3E}">
        <p14:creationId xmlns:p14="http://schemas.microsoft.com/office/powerpoint/2010/main" val="38951163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81EEC1E-3D05-45DA-8C4B-F02092E15DAF}"/>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Freeform 3">
            <a:extLst>
              <a:ext uri="{FF2B5EF4-FFF2-40B4-BE49-F238E27FC236}">
                <a16:creationId xmlns:a16="http://schemas.microsoft.com/office/drawing/2014/main" id="{BE239D4F-0108-4609-A09D-16AAD32AD87C}"/>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a:extLst>
              <a:ext uri="{FF2B5EF4-FFF2-40B4-BE49-F238E27FC236}">
                <a16:creationId xmlns:a16="http://schemas.microsoft.com/office/drawing/2014/main" id="{EF3BDBE9-73F0-49EB-9EA9-0E7EAB09ECBE}"/>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a:extLst>
              <a:ext uri="{FF2B5EF4-FFF2-40B4-BE49-F238E27FC236}">
                <a16:creationId xmlns:a16="http://schemas.microsoft.com/office/drawing/2014/main" id="{F165585B-3FF0-4ACF-8B36-9D5D64915BE3}"/>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Freeform 6">
            <a:extLst>
              <a:ext uri="{FF2B5EF4-FFF2-40B4-BE49-F238E27FC236}">
                <a16:creationId xmlns:a16="http://schemas.microsoft.com/office/drawing/2014/main" id="{DD2934C7-1B50-4434-B254-7A3067C0A872}"/>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a:extLst>
              <a:ext uri="{FF2B5EF4-FFF2-40B4-BE49-F238E27FC236}">
                <a16:creationId xmlns:a16="http://schemas.microsoft.com/office/drawing/2014/main" id="{6F3840D6-EF79-414F-BA11-E2CD03D40090}"/>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a:extLst>
              <a:ext uri="{FF2B5EF4-FFF2-40B4-BE49-F238E27FC236}">
                <a16:creationId xmlns:a16="http://schemas.microsoft.com/office/drawing/2014/main" id="{C55E6526-B849-46F3-8B79-080CA67290BB}"/>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a:extLst>
              <a:ext uri="{FF2B5EF4-FFF2-40B4-BE49-F238E27FC236}">
                <a16:creationId xmlns:a16="http://schemas.microsoft.com/office/drawing/2014/main" id="{6D2D2C9D-73D7-43E0-BEC2-1C99E68F6505}"/>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a:extLst>
              <a:ext uri="{FF2B5EF4-FFF2-40B4-BE49-F238E27FC236}">
                <a16:creationId xmlns:a16="http://schemas.microsoft.com/office/drawing/2014/main" id="{F5C5ED04-C5DA-4619-A5CC-C22FA8975FE4}"/>
              </a:ext>
            </a:extLst>
          </p:cNvPr>
          <p:cNvSpPr>
            <a:spLocks/>
          </p:cNvSpPr>
          <p:nvPr/>
        </p:nvSpPr>
        <p:spPr bwMode="hidden">
          <a:xfrm rot="16200000">
            <a:off x="3977481" y="-853281"/>
            <a:ext cx="1722438" cy="3429000"/>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 name="Picture 11" descr="Facbanna">
            <a:extLst>
              <a:ext uri="{FF2B5EF4-FFF2-40B4-BE49-F238E27FC236}">
                <a16:creationId xmlns:a16="http://schemas.microsoft.com/office/drawing/2014/main" id="{C87C6FB9-9D43-4191-B99F-180314BE1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pPr lvl="0"/>
            <a:r>
              <a:rPr lang="en-US" noProof="0"/>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en-US" noProof="0"/>
              <a:t>Click to edit Master subtitle style</a:t>
            </a:r>
          </a:p>
        </p:txBody>
      </p:sp>
      <p:sp>
        <p:nvSpPr>
          <p:cNvPr id="14" name="Rectangle 14">
            <a:extLst>
              <a:ext uri="{FF2B5EF4-FFF2-40B4-BE49-F238E27FC236}">
                <a16:creationId xmlns:a16="http://schemas.microsoft.com/office/drawing/2014/main" id="{F4072D97-1C9F-4EDB-971C-D7AD322292D3}"/>
              </a:ext>
            </a:extLst>
          </p:cNvPr>
          <p:cNvSpPr>
            <a:spLocks noGrp="1" noChangeArrowheads="1"/>
          </p:cNvSpPr>
          <p:nvPr>
            <p:ph type="dt" sz="half" idx="10"/>
          </p:nvPr>
        </p:nvSpPr>
        <p:spPr>
          <a:xfrm>
            <a:off x="1143000" y="6248400"/>
            <a:ext cx="19050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327EDCEF-3A5F-4B28-948B-E8D3E35BF031}"/>
              </a:ext>
            </a:extLst>
          </p:cNvPr>
          <p:cNvSpPr>
            <a:spLocks noGrp="1" noChangeArrowheads="1"/>
          </p:cNvSpPr>
          <p:nvPr>
            <p:ph type="ftr" sz="quarter" idx="11"/>
          </p:nvPr>
        </p:nvSpPr>
        <p:spPr>
          <a:xfrm>
            <a:off x="3581400" y="6248400"/>
            <a:ext cx="2895600" cy="457200"/>
          </a:xfrm>
        </p:spPr>
        <p:txBody>
          <a:bodyPr/>
          <a:lstStyle>
            <a:lvl1pPr>
              <a:defRPr/>
            </a:lvl1pPr>
          </a:lstStyle>
          <a:p>
            <a:pPr>
              <a:defRPr/>
            </a:pPr>
            <a:endParaRPr lang="en-US"/>
          </a:p>
        </p:txBody>
      </p:sp>
      <p:sp>
        <p:nvSpPr>
          <p:cNvPr id="16" name="Rectangle 16">
            <a:extLst>
              <a:ext uri="{FF2B5EF4-FFF2-40B4-BE49-F238E27FC236}">
                <a16:creationId xmlns:a16="http://schemas.microsoft.com/office/drawing/2014/main" id="{6C248173-65C0-4747-81DD-D302A012355A}"/>
              </a:ext>
            </a:extLst>
          </p:cNvPr>
          <p:cNvSpPr>
            <a:spLocks noGrp="1" noChangeArrowheads="1"/>
          </p:cNvSpPr>
          <p:nvPr>
            <p:ph type="sldNum" sz="quarter" idx="12"/>
          </p:nvPr>
        </p:nvSpPr>
        <p:spPr>
          <a:xfrm>
            <a:off x="7010400" y="6248400"/>
            <a:ext cx="1905000" cy="457200"/>
          </a:xfrm>
        </p:spPr>
        <p:txBody>
          <a:bodyPr/>
          <a:lstStyle>
            <a:lvl1pPr>
              <a:defRPr smtClean="0"/>
            </a:lvl1pPr>
          </a:lstStyle>
          <a:p>
            <a:pPr>
              <a:defRPr/>
            </a:pPr>
            <a:fld id="{139FFB64-1878-4B33-A2F4-B95182CB7D2B}" type="slidenum">
              <a:rPr lang="en-US" altLang="en-US"/>
              <a:pPr>
                <a:defRPr/>
              </a:pPr>
              <a:t>‹#›</a:t>
            </a:fld>
            <a:endParaRPr lang="en-US" altLang="en-US"/>
          </a:p>
        </p:txBody>
      </p:sp>
    </p:spTree>
    <p:extLst>
      <p:ext uri="{BB962C8B-B14F-4D97-AF65-F5344CB8AC3E}">
        <p14:creationId xmlns:p14="http://schemas.microsoft.com/office/powerpoint/2010/main" val="20558537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1061648B-88DC-4D4D-BBB3-14DC56B29F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DE1FF477-04E9-49FF-AB1E-BD910A51D9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4E875B1D-A0F9-4E3F-BE6C-D8EB2BDA38B1}"/>
              </a:ext>
            </a:extLst>
          </p:cNvPr>
          <p:cNvSpPr>
            <a:spLocks noGrp="1" noChangeArrowheads="1"/>
          </p:cNvSpPr>
          <p:nvPr>
            <p:ph type="sldNum" sz="quarter" idx="12"/>
          </p:nvPr>
        </p:nvSpPr>
        <p:spPr>
          <a:ln/>
        </p:spPr>
        <p:txBody>
          <a:bodyPr/>
          <a:lstStyle>
            <a:lvl1pPr>
              <a:defRPr/>
            </a:lvl1pPr>
          </a:lstStyle>
          <a:p>
            <a:pPr>
              <a:defRPr/>
            </a:pPr>
            <a:fld id="{E61847E9-83F6-46EB-9624-4F8C4C6FD203}" type="slidenum">
              <a:rPr lang="en-US" altLang="en-US"/>
              <a:pPr>
                <a:defRPr/>
              </a:pPr>
              <a:t>‹#›</a:t>
            </a:fld>
            <a:endParaRPr lang="en-US" altLang="en-US"/>
          </a:p>
        </p:txBody>
      </p:sp>
    </p:spTree>
    <p:extLst>
      <p:ext uri="{BB962C8B-B14F-4D97-AF65-F5344CB8AC3E}">
        <p14:creationId xmlns:p14="http://schemas.microsoft.com/office/powerpoint/2010/main" val="30705551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a:extLst>
              <a:ext uri="{FF2B5EF4-FFF2-40B4-BE49-F238E27FC236}">
                <a16:creationId xmlns:a16="http://schemas.microsoft.com/office/drawing/2014/main" id="{4CD4F276-C86A-4E9F-9461-823EB170D1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E59196DD-A059-45FB-90D3-B87527A98A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A1125887-8FDD-429A-9BCB-6769449E566D}"/>
              </a:ext>
            </a:extLst>
          </p:cNvPr>
          <p:cNvSpPr>
            <a:spLocks noGrp="1" noChangeArrowheads="1"/>
          </p:cNvSpPr>
          <p:nvPr>
            <p:ph type="sldNum" sz="quarter" idx="12"/>
          </p:nvPr>
        </p:nvSpPr>
        <p:spPr>
          <a:ln/>
        </p:spPr>
        <p:txBody>
          <a:bodyPr/>
          <a:lstStyle>
            <a:lvl1pPr>
              <a:defRPr/>
            </a:lvl1pPr>
          </a:lstStyle>
          <a:p>
            <a:pPr>
              <a:defRPr/>
            </a:pPr>
            <a:fld id="{344224EF-D746-4801-A11F-EE6114515926}" type="slidenum">
              <a:rPr lang="en-US" altLang="en-US"/>
              <a:pPr>
                <a:defRPr/>
              </a:pPr>
              <a:t>‹#›</a:t>
            </a:fld>
            <a:endParaRPr lang="en-US" altLang="en-US"/>
          </a:p>
        </p:txBody>
      </p:sp>
    </p:spTree>
    <p:extLst>
      <p:ext uri="{BB962C8B-B14F-4D97-AF65-F5344CB8AC3E}">
        <p14:creationId xmlns:p14="http://schemas.microsoft.com/office/powerpoint/2010/main" val="20982420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286F858D-FD2C-4D0E-82BD-B0339C6BF1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3AF27AD6-1535-4E5D-BB7D-23DA501D35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EF8463E2-0231-4262-A607-74576469C366}"/>
              </a:ext>
            </a:extLst>
          </p:cNvPr>
          <p:cNvSpPr>
            <a:spLocks noGrp="1" noChangeArrowheads="1"/>
          </p:cNvSpPr>
          <p:nvPr>
            <p:ph type="sldNum" sz="quarter" idx="12"/>
          </p:nvPr>
        </p:nvSpPr>
        <p:spPr>
          <a:ln/>
        </p:spPr>
        <p:txBody>
          <a:bodyPr/>
          <a:lstStyle>
            <a:lvl1pPr>
              <a:defRPr/>
            </a:lvl1pPr>
          </a:lstStyle>
          <a:p>
            <a:pPr>
              <a:defRPr/>
            </a:pPr>
            <a:fld id="{B36D62B3-092B-4E3B-AF14-310153808EE8}" type="slidenum">
              <a:rPr lang="en-US" altLang="en-US"/>
              <a:pPr>
                <a:defRPr/>
              </a:pPr>
              <a:t>‹#›</a:t>
            </a:fld>
            <a:endParaRPr lang="en-US" altLang="en-US"/>
          </a:p>
        </p:txBody>
      </p:sp>
    </p:spTree>
    <p:extLst>
      <p:ext uri="{BB962C8B-B14F-4D97-AF65-F5344CB8AC3E}">
        <p14:creationId xmlns:p14="http://schemas.microsoft.com/office/powerpoint/2010/main" val="3545502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3770263E-881B-4DC9-8E28-9F1F60C1BF3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4">
            <a:extLst>
              <a:ext uri="{FF2B5EF4-FFF2-40B4-BE49-F238E27FC236}">
                <a16:creationId xmlns:a16="http://schemas.microsoft.com/office/drawing/2014/main" id="{4FAF27FA-9363-4EF0-8681-A7774F243C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
            <a:extLst>
              <a:ext uri="{FF2B5EF4-FFF2-40B4-BE49-F238E27FC236}">
                <a16:creationId xmlns:a16="http://schemas.microsoft.com/office/drawing/2014/main" id="{DF6A07DE-8E47-49C4-9CEC-A8003A744CEA}"/>
              </a:ext>
            </a:extLst>
          </p:cNvPr>
          <p:cNvSpPr>
            <a:spLocks noGrp="1" noChangeArrowheads="1"/>
          </p:cNvSpPr>
          <p:nvPr>
            <p:ph type="sldNum" sz="quarter" idx="12"/>
          </p:nvPr>
        </p:nvSpPr>
        <p:spPr>
          <a:ln/>
        </p:spPr>
        <p:txBody>
          <a:bodyPr/>
          <a:lstStyle>
            <a:lvl1pPr>
              <a:defRPr/>
            </a:lvl1pPr>
          </a:lstStyle>
          <a:p>
            <a:pPr>
              <a:defRPr/>
            </a:pPr>
            <a:fld id="{9ECB63F8-7E16-4BEE-9A11-15E279F376B0}" type="slidenum">
              <a:rPr lang="en-US" altLang="en-US"/>
              <a:pPr>
                <a:defRPr/>
              </a:pPr>
              <a:t>‹#›</a:t>
            </a:fld>
            <a:endParaRPr lang="en-US" altLang="en-US"/>
          </a:p>
        </p:txBody>
      </p:sp>
    </p:spTree>
    <p:extLst>
      <p:ext uri="{BB962C8B-B14F-4D97-AF65-F5344CB8AC3E}">
        <p14:creationId xmlns:p14="http://schemas.microsoft.com/office/powerpoint/2010/main" val="438604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9638"/>
            <a:ext cx="2057400" cy="5216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09638"/>
            <a:ext cx="6019800" cy="5216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7661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63D41033-5EE5-4F43-A66E-7DA0E3F826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F755382C-41C9-41FB-A8C5-BE2299E76C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
            <a:extLst>
              <a:ext uri="{FF2B5EF4-FFF2-40B4-BE49-F238E27FC236}">
                <a16:creationId xmlns:a16="http://schemas.microsoft.com/office/drawing/2014/main" id="{1B0CDD8F-2D79-46CB-8F4C-068021AD5A4C}"/>
              </a:ext>
            </a:extLst>
          </p:cNvPr>
          <p:cNvSpPr>
            <a:spLocks noGrp="1" noChangeArrowheads="1"/>
          </p:cNvSpPr>
          <p:nvPr>
            <p:ph type="sldNum" sz="quarter" idx="12"/>
          </p:nvPr>
        </p:nvSpPr>
        <p:spPr>
          <a:ln/>
        </p:spPr>
        <p:txBody>
          <a:bodyPr/>
          <a:lstStyle>
            <a:lvl1pPr>
              <a:defRPr/>
            </a:lvl1pPr>
          </a:lstStyle>
          <a:p>
            <a:pPr>
              <a:defRPr/>
            </a:pPr>
            <a:fld id="{870813FE-AC33-4572-BBC9-78791A4D1292}" type="slidenum">
              <a:rPr lang="en-US" altLang="en-US"/>
              <a:pPr>
                <a:defRPr/>
              </a:pPr>
              <a:t>‹#›</a:t>
            </a:fld>
            <a:endParaRPr lang="en-US" altLang="en-US"/>
          </a:p>
        </p:txBody>
      </p:sp>
    </p:spTree>
    <p:extLst>
      <p:ext uri="{BB962C8B-B14F-4D97-AF65-F5344CB8AC3E}">
        <p14:creationId xmlns:p14="http://schemas.microsoft.com/office/powerpoint/2010/main" val="31315536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E3D420C3-FE08-4F78-9B3A-DBFF4855A94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4">
            <a:extLst>
              <a:ext uri="{FF2B5EF4-FFF2-40B4-BE49-F238E27FC236}">
                <a16:creationId xmlns:a16="http://schemas.microsoft.com/office/drawing/2014/main" id="{FE1BA57D-FE01-47A8-ACDE-0100FBD6EA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
            <a:extLst>
              <a:ext uri="{FF2B5EF4-FFF2-40B4-BE49-F238E27FC236}">
                <a16:creationId xmlns:a16="http://schemas.microsoft.com/office/drawing/2014/main" id="{8186C7B8-F0E6-407F-98EB-3EAA2FF18D0E}"/>
              </a:ext>
            </a:extLst>
          </p:cNvPr>
          <p:cNvSpPr>
            <a:spLocks noGrp="1" noChangeArrowheads="1"/>
          </p:cNvSpPr>
          <p:nvPr>
            <p:ph type="sldNum" sz="quarter" idx="12"/>
          </p:nvPr>
        </p:nvSpPr>
        <p:spPr>
          <a:ln/>
        </p:spPr>
        <p:txBody>
          <a:bodyPr/>
          <a:lstStyle>
            <a:lvl1pPr>
              <a:defRPr/>
            </a:lvl1pPr>
          </a:lstStyle>
          <a:p>
            <a:pPr>
              <a:defRPr/>
            </a:pPr>
            <a:fld id="{47FCCD0F-E3FD-4B09-A587-DB3840080F99}" type="slidenum">
              <a:rPr lang="en-US" altLang="en-US"/>
              <a:pPr>
                <a:defRPr/>
              </a:pPr>
              <a:t>‹#›</a:t>
            </a:fld>
            <a:endParaRPr lang="en-US" altLang="en-US"/>
          </a:p>
        </p:txBody>
      </p:sp>
    </p:spTree>
    <p:extLst>
      <p:ext uri="{BB962C8B-B14F-4D97-AF65-F5344CB8AC3E}">
        <p14:creationId xmlns:p14="http://schemas.microsoft.com/office/powerpoint/2010/main" val="40920918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8BE01DCC-0FB4-4FF3-86E4-6EDF2BB895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E715F525-9C9A-42D8-8000-5056FA2DC2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EA90757F-3E22-4611-AA82-F2EB79AF70D0}"/>
              </a:ext>
            </a:extLst>
          </p:cNvPr>
          <p:cNvSpPr>
            <a:spLocks noGrp="1" noChangeArrowheads="1"/>
          </p:cNvSpPr>
          <p:nvPr>
            <p:ph type="sldNum" sz="quarter" idx="12"/>
          </p:nvPr>
        </p:nvSpPr>
        <p:spPr>
          <a:ln/>
        </p:spPr>
        <p:txBody>
          <a:bodyPr/>
          <a:lstStyle>
            <a:lvl1pPr>
              <a:defRPr/>
            </a:lvl1pPr>
          </a:lstStyle>
          <a:p>
            <a:pPr>
              <a:defRPr/>
            </a:pPr>
            <a:fld id="{3765EDAB-3A64-4DD1-BC74-E25D42557BE1}" type="slidenum">
              <a:rPr lang="en-US" altLang="en-US"/>
              <a:pPr>
                <a:defRPr/>
              </a:pPr>
              <a:t>‹#›</a:t>
            </a:fld>
            <a:endParaRPr lang="en-US" altLang="en-US"/>
          </a:p>
        </p:txBody>
      </p:sp>
    </p:spTree>
    <p:extLst>
      <p:ext uri="{BB962C8B-B14F-4D97-AF65-F5344CB8AC3E}">
        <p14:creationId xmlns:p14="http://schemas.microsoft.com/office/powerpoint/2010/main" val="2647711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2124075E-BE9C-4DA1-9217-0170AAAA53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4B11E4D-BBC7-415D-B0DB-07288C19DB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CA136666-5928-4C6B-9C75-C4EB2DB27346}"/>
              </a:ext>
            </a:extLst>
          </p:cNvPr>
          <p:cNvSpPr>
            <a:spLocks noGrp="1" noChangeArrowheads="1"/>
          </p:cNvSpPr>
          <p:nvPr>
            <p:ph type="sldNum" sz="quarter" idx="12"/>
          </p:nvPr>
        </p:nvSpPr>
        <p:spPr>
          <a:ln/>
        </p:spPr>
        <p:txBody>
          <a:bodyPr/>
          <a:lstStyle>
            <a:lvl1pPr>
              <a:defRPr/>
            </a:lvl1pPr>
          </a:lstStyle>
          <a:p>
            <a:pPr>
              <a:defRPr/>
            </a:pPr>
            <a:fld id="{9E4895EA-D785-4122-BB0A-76EEAB45B0D6}" type="slidenum">
              <a:rPr lang="en-US" altLang="en-US"/>
              <a:pPr>
                <a:defRPr/>
              </a:pPr>
              <a:t>‹#›</a:t>
            </a:fld>
            <a:endParaRPr lang="en-US" altLang="en-US"/>
          </a:p>
        </p:txBody>
      </p:sp>
    </p:spTree>
    <p:extLst>
      <p:ext uri="{BB962C8B-B14F-4D97-AF65-F5344CB8AC3E}">
        <p14:creationId xmlns:p14="http://schemas.microsoft.com/office/powerpoint/2010/main" val="24286975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FC3E8BA3-D537-47AA-9129-A2C536D9FE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02CC4585-8749-4642-93D7-344847A370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FC3CD1EF-A16B-4359-94F3-C03B5A351067}"/>
              </a:ext>
            </a:extLst>
          </p:cNvPr>
          <p:cNvSpPr>
            <a:spLocks noGrp="1" noChangeArrowheads="1"/>
          </p:cNvSpPr>
          <p:nvPr>
            <p:ph type="sldNum" sz="quarter" idx="12"/>
          </p:nvPr>
        </p:nvSpPr>
        <p:spPr>
          <a:ln/>
        </p:spPr>
        <p:txBody>
          <a:bodyPr/>
          <a:lstStyle>
            <a:lvl1pPr>
              <a:defRPr/>
            </a:lvl1pPr>
          </a:lstStyle>
          <a:p>
            <a:pPr>
              <a:defRPr/>
            </a:pPr>
            <a:fld id="{81813228-DF1B-42DA-8C9E-A1F51AFEA707}" type="slidenum">
              <a:rPr lang="en-US" altLang="en-US"/>
              <a:pPr>
                <a:defRPr/>
              </a:pPr>
              <a:t>‹#›</a:t>
            </a:fld>
            <a:endParaRPr lang="en-US" altLang="en-US"/>
          </a:p>
        </p:txBody>
      </p:sp>
    </p:spTree>
    <p:extLst>
      <p:ext uri="{BB962C8B-B14F-4D97-AF65-F5344CB8AC3E}">
        <p14:creationId xmlns:p14="http://schemas.microsoft.com/office/powerpoint/2010/main" val="17322773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737D978B-0E56-4908-B933-585D0B21A6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021D731E-5108-4106-AB76-445155902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357BBCAE-32A6-4F78-B46D-933C6DD1991C}"/>
              </a:ext>
            </a:extLst>
          </p:cNvPr>
          <p:cNvSpPr>
            <a:spLocks noGrp="1" noChangeArrowheads="1"/>
          </p:cNvSpPr>
          <p:nvPr>
            <p:ph type="sldNum" sz="quarter" idx="12"/>
          </p:nvPr>
        </p:nvSpPr>
        <p:spPr>
          <a:ln/>
        </p:spPr>
        <p:txBody>
          <a:bodyPr/>
          <a:lstStyle>
            <a:lvl1pPr>
              <a:defRPr/>
            </a:lvl1pPr>
          </a:lstStyle>
          <a:p>
            <a:pPr>
              <a:defRPr/>
            </a:pPr>
            <a:fld id="{314D575C-34F0-4DAF-BBF5-C7E2A953C533}" type="slidenum">
              <a:rPr lang="en-US" altLang="en-US"/>
              <a:pPr>
                <a:defRPr/>
              </a:pPr>
              <a:t>‹#›</a:t>
            </a:fld>
            <a:endParaRPr lang="en-US" altLang="en-US"/>
          </a:p>
        </p:txBody>
      </p:sp>
    </p:spTree>
    <p:extLst>
      <p:ext uri="{BB962C8B-B14F-4D97-AF65-F5344CB8AC3E}">
        <p14:creationId xmlns:p14="http://schemas.microsoft.com/office/powerpoint/2010/main" val="385545082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81EEC1E-3D05-45DA-8C4B-F02092E15DAF}"/>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Freeform 3">
            <a:extLst>
              <a:ext uri="{FF2B5EF4-FFF2-40B4-BE49-F238E27FC236}">
                <a16:creationId xmlns:a16="http://schemas.microsoft.com/office/drawing/2014/main" id="{BE239D4F-0108-4609-A09D-16AAD32AD87C}"/>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a:extLst>
              <a:ext uri="{FF2B5EF4-FFF2-40B4-BE49-F238E27FC236}">
                <a16:creationId xmlns:a16="http://schemas.microsoft.com/office/drawing/2014/main" id="{EF3BDBE9-73F0-49EB-9EA9-0E7EAB09ECBE}"/>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a:extLst>
              <a:ext uri="{FF2B5EF4-FFF2-40B4-BE49-F238E27FC236}">
                <a16:creationId xmlns:a16="http://schemas.microsoft.com/office/drawing/2014/main" id="{F165585B-3FF0-4ACF-8B36-9D5D64915BE3}"/>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Freeform 6">
            <a:extLst>
              <a:ext uri="{FF2B5EF4-FFF2-40B4-BE49-F238E27FC236}">
                <a16:creationId xmlns:a16="http://schemas.microsoft.com/office/drawing/2014/main" id="{DD2934C7-1B50-4434-B254-7A3067C0A872}"/>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a:extLst>
              <a:ext uri="{FF2B5EF4-FFF2-40B4-BE49-F238E27FC236}">
                <a16:creationId xmlns:a16="http://schemas.microsoft.com/office/drawing/2014/main" id="{6F3840D6-EF79-414F-BA11-E2CD03D40090}"/>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a:extLst>
              <a:ext uri="{FF2B5EF4-FFF2-40B4-BE49-F238E27FC236}">
                <a16:creationId xmlns:a16="http://schemas.microsoft.com/office/drawing/2014/main" id="{C55E6526-B849-46F3-8B79-080CA67290BB}"/>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a:extLst>
              <a:ext uri="{FF2B5EF4-FFF2-40B4-BE49-F238E27FC236}">
                <a16:creationId xmlns:a16="http://schemas.microsoft.com/office/drawing/2014/main" id="{6D2D2C9D-73D7-43E0-BEC2-1C99E68F6505}"/>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a:extLst>
              <a:ext uri="{FF2B5EF4-FFF2-40B4-BE49-F238E27FC236}">
                <a16:creationId xmlns:a16="http://schemas.microsoft.com/office/drawing/2014/main" id="{F5C5ED04-C5DA-4619-A5CC-C22FA8975FE4}"/>
              </a:ext>
            </a:extLst>
          </p:cNvPr>
          <p:cNvSpPr>
            <a:spLocks/>
          </p:cNvSpPr>
          <p:nvPr/>
        </p:nvSpPr>
        <p:spPr bwMode="hidden">
          <a:xfrm rot="16200000">
            <a:off x="3977481" y="-853281"/>
            <a:ext cx="1722438" cy="3429000"/>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 name="Picture 11" descr="Facbanna">
            <a:extLst>
              <a:ext uri="{FF2B5EF4-FFF2-40B4-BE49-F238E27FC236}">
                <a16:creationId xmlns:a16="http://schemas.microsoft.com/office/drawing/2014/main" id="{C87C6FB9-9D43-4191-B99F-180314BE1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pPr lvl="0"/>
            <a:r>
              <a:rPr lang="en-US" noProof="0"/>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en-US" noProof="0"/>
              <a:t>Click to edit Master subtitle style</a:t>
            </a:r>
          </a:p>
        </p:txBody>
      </p:sp>
      <p:sp>
        <p:nvSpPr>
          <p:cNvPr id="14" name="Rectangle 14">
            <a:extLst>
              <a:ext uri="{FF2B5EF4-FFF2-40B4-BE49-F238E27FC236}">
                <a16:creationId xmlns:a16="http://schemas.microsoft.com/office/drawing/2014/main" id="{F4072D97-1C9F-4EDB-971C-D7AD322292D3}"/>
              </a:ext>
            </a:extLst>
          </p:cNvPr>
          <p:cNvSpPr>
            <a:spLocks noGrp="1" noChangeArrowheads="1"/>
          </p:cNvSpPr>
          <p:nvPr>
            <p:ph type="dt" sz="half" idx="10"/>
          </p:nvPr>
        </p:nvSpPr>
        <p:spPr>
          <a:xfrm>
            <a:off x="1143000" y="6248400"/>
            <a:ext cx="19050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327EDCEF-3A5F-4B28-948B-E8D3E35BF031}"/>
              </a:ext>
            </a:extLst>
          </p:cNvPr>
          <p:cNvSpPr>
            <a:spLocks noGrp="1" noChangeArrowheads="1"/>
          </p:cNvSpPr>
          <p:nvPr>
            <p:ph type="ftr" sz="quarter" idx="11"/>
          </p:nvPr>
        </p:nvSpPr>
        <p:spPr>
          <a:xfrm>
            <a:off x="3581400" y="6248400"/>
            <a:ext cx="2895600" cy="457200"/>
          </a:xfrm>
        </p:spPr>
        <p:txBody>
          <a:bodyPr/>
          <a:lstStyle>
            <a:lvl1pPr>
              <a:defRPr/>
            </a:lvl1pPr>
          </a:lstStyle>
          <a:p>
            <a:pPr>
              <a:defRPr/>
            </a:pPr>
            <a:endParaRPr lang="en-US"/>
          </a:p>
        </p:txBody>
      </p:sp>
      <p:sp>
        <p:nvSpPr>
          <p:cNvPr id="16" name="Rectangle 16">
            <a:extLst>
              <a:ext uri="{FF2B5EF4-FFF2-40B4-BE49-F238E27FC236}">
                <a16:creationId xmlns:a16="http://schemas.microsoft.com/office/drawing/2014/main" id="{6C248173-65C0-4747-81DD-D302A012355A}"/>
              </a:ext>
            </a:extLst>
          </p:cNvPr>
          <p:cNvSpPr>
            <a:spLocks noGrp="1" noChangeArrowheads="1"/>
          </p:cNvSpPr>
          <p:nvPr>
            <p:ph type="sldNum" sz="quarter" idx="12"/>
          </p:nvPr>
        </p:nvSpPr>
        <p:spPr>
          <a:xfrm>
            <a:off x="7010400" y="6248400"/>
            <a:ext cx="1905000" cy="457200"/>
          </a:xfrm>
        </p:spPr>
        <p:txBody>
          <a:bodyPr/>
          <a:lstStyle>
            <a:lvl1pPr>
              <a:defRPr smtClean="0"/>
            </a:lvl1pPr>
          </a:lstStyle>
          <a:p>
            <a:pPr>
              <a:defRPr/>
            </a:pPr>
            <a:fld id="{139FFB64-1878-4B33-A2F4-B95182CB7D2B}" type="slidenum">
              <a:rPr lang="en-US" altLang="en-US"/>
              <a:pPr>
                <a:defRPr/>
              </a:pPr>
              <a:t>‹#›</a:t>
            </a:fld>
            <a:endParaRPr lang="en-US" altLang="en-US"/>
          </a:p>
        </p:txBody>
      </p:sp>
    </p:spTree>
    <p:extLst>
      <p:ext uri="{BB962C8B-B14F-4D97-AF65-F5344CB8AC3E}">
        <p14:creationId xmlns:p14="http://schemas.microsoft.com/office/powerpoint/2010/main" val="29218853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1061648B-88DC-4D4D-BBB3-14DC56B29F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DE1FF477-04E9-49FF-AB1E-BD910A51D9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4E875B1D-A0F9-4E3F-BE6C-D8EB2BDA38B1}"/>
              </a:ext>
            </a:extLst>
          </p:cNvPr>
          <p:cNvSpPr>
            <a:spLocks noGrp="1" noChangeArrowheads="1"/>
          </p:cNvSpPr>
          <p:nvPr>
            <p:ph type="sldNum" sz="quarter" idx="12"/>
          </p:nvPr>
        </p:nvSpPr>
        <p:spPr>
          <a:ln/>
        </p:spPr>
        <p:txBody>
          <a:bodyPr/>
          <a:lstStyle>
            <a:lvl1pPr>
              <a:defRPr/>
            </a:lvl1pPr>
          </a:lstStyle>
          <a:p>
            <a:pPr>
              <a:defRPr/>
            </a:pPr>
            <a:fld id="{E61847E9-83F6-46EB-9624-4F8C4C6FD203}" type="slidenum">
              <a:rPr lang="en-US" altLang="en-US"/>
              <a:pPr>
                <a:defRPr/>
              </a:pPr>
              <a:t>‹#›</a:t>
            </a:fld>
            <a:endParaRPr lang="en-US" altLang="en-US"/>
          </a:p>
        </p:txBody>
      </p:sp>
    </p:spTree>
    <p:extLst>
      <p:ext uri="{BB962C8B-B14F-4D97-AF65-F5344CB8AC3E}">
        <p14:creationId xmlns:p14="http://schemas.microsoft.com/office/powerpoint/2010/main" val="27331509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a:extLst>
              <a:ext uri="{FF2B5EF4-FFF2-40B4-BE49-F238E27FC236}">
                <a16:creationId xmlns:a16="http://schemas.microsoft.com/office/drawing/2014/main" id="{4CD4F276-C86A-4E9F-9461-823EB170D1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E59196DD-A059-45FB-90D3-B87527A98A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A1125887-8FDD-429A-9BCB-6769449E566D}"/>
              </a:ext>
            </a:extLst>
          </p:cNvPr>
          <p:cNvSpPr>
            <a:spLocks noGrp="1" noChangeArrowheads="1"/>
          </p:cNvSpPr>
          <p:nvPr>
            <p:ph type="sldNum" sz="quarter" idx="12"/>
          </p:nvPr>
        </p:nvSpPr>
        <p:spPr>
          <a:ln/>
        </p:spPr>
        <p:txBody>
          <a:bodyPr/>
          <a:lstStyle>
            <a:lvl1pPr>
              <a:defRPr/>
            </a:lvl1pPr>
          </a:lstStyle>
          <a:p>
            <a:pPr>
              <a:defRPr/>
            </a:pPr>
            <a:fld id="{344224EF-D746-4801-A11F-EE6114515926}" type="slidenum">
              <a:rPr lang="en-US" altLang="en-US"/>
              <a:pPr>
                <a:defRPr/>
              </a:pPr>
              <a:t>‹#›</a:t>
            </a:fld>
            <a:endParaRPr lang="en-US" altLang="en-US"/>
          </a:p>
        </p:txBody>
      </p:sp>
    </p:spTree>
    <p:extLst>
      <p:ext uri="{BB962C8B-B14F-4D97-AF65-F5344CB8AC3E}">
        <p14:creationId xmlns:p14="http://schemas.microsoft.com/office/powerpoint/2010/main" val="13814047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286F858D-FD2C-4D0E-82BD-B0339C6BF1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3AF27AD6-1535-4E5D-BB7D-23DA501D35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EF8463E2-0231-4262-A607-74576469C366}"/>
              </a:ext>
            </a:extLst>
          </p:cNvPr>
          <p:cNvSpPr>
            <a:spLocks noGrp="1" noChangeArrowheads="1"/>
          </p:cNvSpPr>
          <p:nvPr>
            <p:ph type="sldNum" sz="quarter" idx="12"/>
          </p:nvPr>
        </p:nvSpPr>
        <p:spPr>
          <a:ln/>
        </p:spPr>
        <p:txBody>
          <a:bodyPr/>
          <a:lstStyle>
            <a:lvl1pPr>
              <a:defRPr/>
            </a:lvl1pPr>
          </a:lstStyle>
          <a:p>
            <a:pPr>
              <a:defRPr/>
            </a:pPr>
            <a:fld id="{B36D62B3-092B-4E3B-AF14-310153808EE8}" type="slidenum">
              <a:rPr lang="en-US" altLang="en-US"/>
              <a:pPr>
                <a:defRPr/>
              </a:pPr>
              <a:t>‹#›</a:t>
            </a:fld>
            <a:endParaRPr lang="en-US" altLang="en-US"/>
          </a:p>
        </p:txBody>
      </p:sp>
    </p:spTree>
    <p:extLst>
      <p:ext uri="{BB962C8B-B14F-4D97-AF65-F5344CB8AC3E}">
        <p14:creationId xmlns:p14="http://schemas.microsoft.com/office/powerpoint/2010/main" val="3606386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990600" y="1171575"/>
            <a:ext cx="7467600" cy="210502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rgbClr val="CCFFFF"/>
                </a:solidFill>
              </a:defRPr>
            </a:lvl1pPr>
          </a:lstStyle>
          <a:p>
            <a:pPr lvl="0"/>
            <a:r>
              <a:rPr lang="en-US" altLang="en-US" noProof="0"/>
              <a:t>Click to edit Master title style</a:t>
            </a:r>
          </a:p>
        </p:txBody>
      </p:sp>
      <p:sp>
        <p:nvSpPr>
          <p:cNvPr id="221187" name="Rectangle 3"/>
          <p:cNvSpPr>
            <a:spLocks noGrp="1" noChangeArrowheads="1"/>
          </p:cNvSpPr>
          <p:nvPr>
            <p:ph type="subTitle" idx="1"/>
          </p:nvPr>
        </p:nvSpPr>
        <p:spPr>
          <a:xfrm>
            <a:off x="1447800" y="3886200"/>
            <a:ext cx="6400800" cy="1752600"/>
          </a:xfrm>
          <a:effectLst/>
          <a:extLst>
            <a:ext uri="{909E8E84-426E-40DD-AFC4-6F175D3DCCD1}">
              <a14:hiddenFill xmlns:a14="http://schemas.microsoft.com/office/drawing/2010/main">
                <a:solidFill>
                  <a:schemeClr val="accent1"/>
                </a:solidFill>
              </a14:hiddenFill>
            </a:ext>
          </a:extLst>
        </p:spPr>
        <p:txBody>
          <a:bodyPr/>
          <a:lstStyle>
            <a:lvl1pPr marL="0" indent="0" algn="ctr">
              <a:defRPr>
                <a:solidFill>
                  <a:srgbClr val="CCECFF"/>
                </a:solidFill>
              </a:defRPr>
            </a:lvl1pPr>
          </a:lstStyle>
          <a:p>
            <a:pPr lvl="0"/>
            <a:r>
              <a:rPr lang="en-US" altLang="en-US" noProof="0"/>
              <a:t>Click to edit Master subtitle style</a:t>
            </a:r>
          </a:p>
        </p:txBody>
      </p:sp>
      <p:sp>
        <p:nvSpPr>
          <p:cNvPr id="221188" name="Rectangle 4"/>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en-US"/>
          </a:p>
        </p:txBody>
      </p:sp>
      <p:sp>
        <p:nvSpPr>
          <p:cNvPr id="221189" name="Rectangle 5"/>
          <p:cNvSpPr>
            <a:spLocks noGrp="1" noChangeArrowheads="1"/>
          </p:cNvSpPr>
          <p:nvPr>
            <p:ph type="ftr" sz="quarter" idx="3"/>
          </p:nvPr>
        </p:nvSpPr>
        <p:spPr>
          <a:xfrm>
            <a:off x="3276600" y="6248400"/>
            <a:ext cx="2895600" cy="457200"/>
          </a:xfrm>
        </p:spPr>
        <p:txBody>
          <a:bodyPr/>
          <a:lstStyle>
            <a:lvl1pPr algn="ctr">
              <a:defRPr>
                <a:solidFill>
                  <a:srgbClr val="CCECFF"/>
                </a:solidFill>
              </a:defRPr>
            </a:lvl1pPr>
          </a:lstStyle>
          <a:p>
            <a:endParaRPr lang="en-US" altLang="en-US"/>
          </a:p>
        </p:txBody>
      </p:sp>
      <p:sp>
        <p:nvSpPr>
          <p:cNvPr id="221190" name="Rectangle 6"/>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F487674E-08F5-4174-8748-445E69A23883}" type="slidenum">
              <a:rPr lang="en-US" altLang="en-US"/>
              <a:pPr/>
              <a:t>‹#›</a:t>
            </a:fld>
            <a:endParaRPr lang="en-US" altLang="en-US"/>
          </a:p>
        </p:txBody>
      </p:sp>
    </p:spTree>
    <p:extLst>
      <p:ext uri="{BB962C8B-B14F-4D97-AF65-F5344CB8AC3E}">
        <p14:creationId xmlns:p14="http://schemas.microsoft.com/office/powerpoint/2010/main" val="17989603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3770263E-881B-4DC9-8E28-9F1F60C1BF3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4">
            <a:extLst>
              <a:ext uri="{FF2B5EF4-FFF2-40B4-BE49-F238E27FC236}">
                <a16:creationId xmlns:a16="http://schemas.microsoft.com/office/drawing/2014/main" id="{4FAF27FA-9363-4EF0-8681-A7774F243C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
            <a:extLst>
              <a:ext uri="{FF2B5EF4-FFF2-40B4-BE49-F238E27FC236}">
                <a16:creationId xmlns:a16="http://schemas.microsoft.com/office/drawing/2014/main" id="{DF6A07DE-8E47-49C4-9CEC-A8003A744CEA}"/>
              </a:ext>
            </a:extLst>
          </p:cNvPr>
          <p:cNvSpPr>
            <a:spLocks noGrp="1" noChangeArrowheads="1"/>
          </p:cNvSpPr>
          <p:nvPr>
            <p:ph type="sldNum" sz="quarter" idx="12"/>
          </p:nvPr>
        </p:nvSpPr>
        <p:spPr>
          <a:ln/>
        </p:spPr>
        <p:txBody>
          <a:bodyPr/>
          <a:lstStyle>
            <a:lvl1pPr>
              <a:defRPr/>
            </a:lvl1pPr>
          </a:lstStyle>
          <a:p>
            <a:pPr>
              <a:defRPr/>
            </a:pPr>
            <a:fld id="{9ECB63F8-7E16-4BEE-9A11-15E279F376B0}" type="slidenum">
              <a:rPr lang="en-US" altLang="en-US"/>
              <a:pPr>
                <a:defRPr/>
              </a:pPr>
              <a:t>‹#›</a:t>
            </a:fld>
            <a:endParaRPr lang="en-US" altLang="en-US"/>
          </a:p>
        </p:txBody>
      </p:sp>
    </p:spTree>
    <p:extLst>
      <p:ext uri="{BB962C8B-B14F-4D97-AF65-F5344CB8AC3E}">
        <p14:creationId xmlns:p14="http://schemas.microsoft.com/office/powerpoint/2010/main" val="26537839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63D41033-5EE5-4F43-A66E-7DA0E3F826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F755382C-41C9-41FB-A8C5-BE2299E76C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
            <a:extLst>
              <a:ext uri="{FF2B5EF4-FFF2-40B4-BE49-F238E27FC236}">
                <a16:creationId xmlns:a16="http://schemas.microsoft.com/office/drawing/2014/main" id="{1B0CDD8F-2D79-46CB-8F4C-068021AD5A4C}"/>
              </a:ext>
            </a:extLst>
          </p:cNvPr>
          <p:cNvSpPr>
            <a:spLocks noGrp="1" noChangeArrowheads="1"/>
          </p:cNvSpPr>
          <p:nvPr>
            <p:ph type="sldNum" sz="quarter" idx="12"/>
          </p:nvPr>
        </p:nvSpPr>
        <p:spPr>
          <a:ln/>
        </p:spPr>
        <p:txBody>
          <a:bodyPr/>
          <a:lstStyle>
            <a:lvl1pPr>
              <a:defRPr/>
            </a:lvl1pPr>
          </a:lstStyle>
          <a:p>
            <a:pPr>
              <a:defRPr/>
            </a:pPr>
            <a:fld id="{870813FE-AC33-4572-BBC9-78791A4D1292}" type="slidenum">
              <a:rPr lang="en-US" altLang="en-US"/>
              <a:pPr>
                <a:defRPr/>
              </a:pPr>
              <a:t>‹#›</a:t>
            </a:fld>
            <a:endParaRPr lang="en-US" altLang="en-US"/>
          </a:p>
        </p:txBody>
      </p:sp>
    </p:spTree>
    <p:extLst>
      <p:ext uri="{BB962C8B-B14F-4D97-AF65-F5344CB8AC3E}">
        <p14:creationId xmlns:p14="http://schemas.microsoft.com/office/powerpoint/2010/main" val="24035418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E3D420C3-FE08-4F78-9B3A-DBFF4855A94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4">
            <a:extLst>
              <a:ext uri="{FF2B5EF4-FFF2-40B4-BE49-F238E27FC236}">
                <a16:creationId xmlns:a16="http://schemas.microsoft.com/office/drawing/2014/main" id="{FE1BA57D-FE01-47A8-ACDE-0100FBD6EA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
            <a:extLst>
              <a:ext uri="{FF2B5EF4-FFF2-40B4-BE49-F238E27FC236}">
                <a16:creationId xmlns:a16="http://schemas.microsoft.com/office/drawing/2014/main" id="{8186C7B8-F0E6-407F-98EB-3EAA2FF18D0E}"/>
              </a:ext>
            </a:extLst>
          </p:cNvPr>
          <p:cNvSpPr>
            <a:spLocks noGrp="1" noChangeArrowheads="1"/>
          </p:cNvSpPr>
          <p:nvPr>
            <p:ph type="sldNum" sz="quarter" idx="12"/>
          </p:nvPr>
        </p:nvSpPr>
        <p:spPr>
          <a:ln/>
        </p:spPr>
        <p:txBody>
          <a:bodyPr/>
          <a:lstStyle>
            <a:lvl1pPr>
              <a:defRPr/>
            </a:lvl1pPr>
          </a:lstStyle>
          <a:p>
            <a:pPr>
              <a:defRPr/>
            </a:pPr>
            <a:fld id="{47FCCD0F-E3FD-4B09-A587-DB3840080F99}" type="slidenum">
              <a:rPr lang="en-US" altLang="en-US"/>
              <a:pPr>
                <a:defRPr/>
              </a:pPr>
              <a:t>‹#›</a:t>
            </a:fld>
            <a:endParaRPr lang="en-US" altLang="en-US"/>
          </a:p>
        </p:txBody>
      </p:sp>
    </p:spTree>
    <p:extLst>
      <p:ext uri="{BB962C8B-B14F-4D97-AF65-F5344CB8AC3E}">
        <p14:creationId xmlns:p14="http://schemas.microsoft.com/office/powerpoint/2010/main" val="10148074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8BE01DCC-0FB4-4FF3-86E4-6EDF2BB895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E715F525-9C9A-42D8-8000-5056FA2DC2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EA90757F-3E22-4611-AA82-F2EB79AF70D0}"/>
              </a:ext>
            </a:extLst>
          </p:cNvPr>
          <p:cNvSpPr>
            <a:spLocks noGrp="1" noChangeArrowheads="1"/>
          </p:cNvSpPr>
          <p:nvPr>
            <p:ph type="sldNum" sz="quarter" idx="12"/>
          </p:nvPr>
        </p:nvSpPr>
        <p:spPr>
          <a:ln/>
        </p:spPr>
        <p:txBody>
          <a:bodyPr/>
          <a:lstStyle>
            <a:lvl1pPr>
              <a:defRPr/>
            </a:lvl1pPr>
          </a:lstStyle>
          <a:p>
            <a:pPr>
              <a:defRPr/>
            </a:pPr>
            <a:fld id="{3765EDAB-3A64-4DD1-BC74-E25D42557BE1}" type="slidenum">
              <a:rPr lang="en-US" altLang="en-US"/>
              <a:pPr>
                <a:defRPr/>
              </a:pPr>
              <a:t>‹#›</a:t>
            </a:fld>
            <a:endParaRPr lang="en-US" altLang="en-US"/>
          </a:p>
        </p:txBody>
      </p:sp>
    </p:spTree>
    <p:extLst>
      <p:ext uri="{BB962C8B-B14F-4D97-AF65-F5344CB8AC3E}">
        <p14:creationId xmlns:p14="http://schemas.microsoft.com/office/powerpoint/2010/main" val="6403901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2124075E-BE9C-4DA1-9217-0170AAAA53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4B11E4D-BBC7-415D-B0DB-07288C19DB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CA136666-5928-4C6B-9C75-C4EB2DB27346}"/>
              </a:ext>
            </a:extLst>
          </p:cNvPr>
          <p:cNvSpPr>
            <a:spLocks noGrp="1" noChangeArrowheads="1"/>
          </p:cNvSpPr>
          <p:nvPr>
            <p:ph type="sldNum" sz="quarter" idx="12"/>
          </p:nvPr>
        </p:nvSpPr>
        <p:spPr>
          <a:ln/>
        </p:spPr>
        <p:txBody>
          <a:bodyPr/>
          <a:lstStyle>
            <a:lvl1pPr>
              <a:defRPr/>
            </a:lvl1pPr>
          </a:lstStyle>
          <a:p>
            <a:pPr>
              <a:defRPr/>
            </a:pPr>
            <a:fld id="{9E4895EA-D785-4122-BB0A-76EEAB45B0D6}" type="slidenum">
              <a:rPr lang="en-US" altLang="en-US"/>
              <a:pPr>
                <a:defRPr/>
              </a:pPr>
              <a:t>‹#›</a:t>
            </a:fld>
            <a:endParaRPr lang="en-US" altLang="en-US"/>
          </a:p>
        </p:txBody>
      </p:sp>
    </p:spTree>
    <p:extLst>
      <p:ext uri="{BB962C8B-B14F-4D97-AF65-F5344CB8AC3E}">
        <p14:creationId xmlns:p14="http://schemas.microsoft.com/office/powerpoint/2010/main" val="26949405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FC3E8BA3-D537-47AA-9129-A2C536D9FE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02CC4585-8749-4642-93D7-344847A370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FC3CD1EF-A16B-4359-94F3-C03B5A351067}"/>
              </a:ext>
            </a:extLst>
          </p:cNvPr>
          <p:cNvSpPr>
            <a:spLocks noGrp="1" noChangeArrowheads="1"/>
          </p:cNvSpPr>
          <p:nvPr>
            <p:ph type="sldNum" sz="quarter" idx="12"/>
          </p:nvPr>
        </p:nvSpPr>
        <p:spPr>
          <a:ln/>
        </p:spPr>
        <p:txBody>
          <a:bodyPr/>
          <a:lstStyle>
            <a:lvl1pPr>
              <a:defRPr/>
            </a:lvl1pPr>
          </a:lstStyle>
          <a:p>
            <a:pPr>
              <a:defRPr/>
            </a:pPr>
            <a:fld id="{81813228-DF1B-42DA-8C9E-A1F51AFEA707}" type="slidenum">
              <a:rPr lang="en-US" altLang="en-US"/>
              <a:pPr>
                <a:defRPr/>
              </a:pPr>
              <a:t>‹#›</a:t>
            </a:fld>
            <a:endParaRPr lang="en-US" altLang="en-US"/>
          </a:p>
        </p:txBody>
      </p:sp>
    </p:spTree>
    <p:extLst>
      <p:ext uri="{BB962C8B-B14F-4D97-AF65-F5344CB8AC3E}">
        <p14:creationId xmlns:p14="http://schemas.microsoft.com/office/powerpoint/2010/main" val="39812941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737D978B-0E56-4908-B933-585D0B21A6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021D731E-5108-4106-AB76-445155902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357BBCAE-32A6-4F78-B46D-933C6DD1991C}"/>
              </a:ext>
            </a:extLst>
          </p:cNvPr>
          <p:cNvSpPr>
            <a:spLocks noGrp="1" noChangeArrowheads="1"/>
          </p:cNvSpPr>
          <p:nvPr>
            <p:ph type="sldNum" sz="quarter" idx="12"/>
          </p:nvPr>
        </p:nvSpPr>
        <p:spPr>
          <a:ln/>
        </p:spPr>
        <p:txBody>
          <a:bodyPr/>
          <a:lstStyle>
            <a:lvl1pPr>
              <a:defRPr/>
            </a:lvl1pPr>
          </a:lstStyle>
          <a:p>
            <a:pPr>
              <a:defRPr/>
            </a:pPr>
            <a:fld id="{314D575C-34F0-4DAF-BBF5-C7E2A953C533}" type="slidenum">
              <a:rPr lang="en-US" altLang="en-US"/>
              <a:pPr>
                <a:defRPr/>
              </a:pPr>
              <a:t>‹#›</a:t>
            </a:fld>
            <a:endParaRPr lang="en-US" altLang="en-US"/>
          </a:p>
        </p:txBody>
      </p:sp>
    </p:spTree>
    <p:extLst>
      <p:ext uri="{BB962C8B-B14F-4D97-AF65-F5344CB8AC3E}">
        <p14:creationId xmlns:p14="http://schemas.microsoft.com/office/powerpoint/2010/main" val="42658784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BC31621-8FEB-47D3-9D01-3F83C7BE7902}"/>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 name="Freeform 3">
            <a:extLst>
              <a:ext uri="{FF2B5EF4-FFF2-40B4-BE49-F238E27FC236}">
                <a16:creationId xmlns:a16="http://schemas.microsoft.com/office/drawing/2014/main" id="{94E728A0-6023-44E5-AB1E-F579FA9EB1F4}"/>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 name="Freeform 4">
            <a:extLst>
              <a:ext uri="{FF2B5EF4-FFF2-40B4-BE49-F238E27FC236}">
                <a16:creationId xmlns:a16="http://schemas.microsoft.com/office/drawing/2014/main" id="{4881C0AC-2830-4AFC-898A-58CED08AE3FF}"/>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 name="Freeform 5">
            <a:extLst>
              <a:ext uri="{FF2B5EF4-FFF2-40B4-BE49-F238E27FC236}">
                <a16:creationId xmlns:a16="http://schemas.microsoft.com/office/drawing/2014/main" id="{16167681-D632-4E53-9BE3-668E4B0F8356}"/>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Freeform 6">
            <a:extLst>
              <a:ext uri="{FF2B5EF4-FFF2-40B4-BE49-F238E27FC236}">
                <a16:creationId xmlns:a16="http://schemas.microsoft.com/office/drawing/2014/main" id="{766438FB-0296-4B33-B660-FE8B993A9BF3}"/>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7">
            <a:extLst>
              <a:ext uri="{FF2B5EF4-FFF2-40B4-BE49-F238E27FC236}">
                <a16:creationId xmlns:a16="http://schemas.microsoft.com/office/drawing/2014/main" id="{307E6C36-65EF-4E6D-B94C-FC8ECA1AEC98}"/>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E522543A-ABE9-4AF4-82B7-91DB60022B9C}"/>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97F63805-C66C-4AA7-8A2A-F74E5E48E9F0}"/>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5A62E51D-25D6-4411-87D1-DE9FA983C3A6}"/>
              </a:ext>
            </a:extLst>
          </p:cNvPr>
          <p:cNvSpPr>
            <a:spLocks/>
          </p:cNvSpPr>
          <p:nvPr/>
        </p:nvSpPr>
        <p:spPr bwMode="hidden">
          <a:xfrm rot="16200000">
            <a:off x="3977481" y="-853281"/>
            <a:ext cx="1722438" cy="3429000"/>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3" name="Picture 11" descr="Facbanna">
            <a:extLst>
              <a:ext uri="{FF2B5EF4-FFF2-40B4-BE49-F238E27FC236}">
                <a16:creationId xmlns:a16="http://schemas.microsoft.com/office/drawing/2014/main" id="{691292E9-F8C4-46BF-994E-ED1A9708B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14" name="Rectangle 14">
            <a:extLst>
              <a:ext uri="{FF2B5EF4-FFF2-40B4-BE49-F238E27FC236}">
                <a16:creationId xmlns:a16="http://schemas.microsoft.com/office/drawing/2014/main" id="{E3883E32-F6F2-44D4-A697-BD5C0991BF6A}"/>
              </a:ext>
            </a:extLst>
          </p:cNvPr>
          <p:cNvSpPr>
            <a:spLocks noGrp="1" noChangeArrowheads="1"/>
          </p:cNvSpPr>
          <p:nvPr>
            <p:ph type="dt" sz="half" idx="10"/>
          </p:nvPr>
        </p:nvSpPr>
        <p:spPr>
          <a:xfrm>
            <a:off x="1143000" y="6248400"/>
            <a:ext cx="19050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C6C0AED5-1F9F-488B-BE5E-9682E41C239F}"/>
              </a:ext>
            </a:extLst>
          </p:cNvPr>
          <p:cNvSpPr>
            <a:spLocks noGrp="1" noChangeArrowheads="1"/>
          </p:cNvSpPr>
          <p:nvPr>
            <p:ph type="ftr" sz="quarter" idx="11"/>
          </p:nvPr>
        </p:nvSpPr>
        <p:spPr>
          <a:xfrm>
            <a:off x="3581400" y="6248400"/>
            <a:ext cx="2895600" cy="457200"/>
          </a:xfrm>
        </p:spPr>
        <p:txBody>
          <a:bodyPr/>
          <a:lstStyle>
            <a:lvl1pPr>
              <a:defRPr/>
            </a:lvl1pPr>
          </a:lstStyle>
          <a:p>
            <a:pPr>
              <a:defRPr/>
            </a:pPr>
            <a:endParaRPr lang="en-US"/>
          </a:p>
        </p:txBody>
      </p:sp>
      <p:sp>
        <p:nvSpPr>
          <p:cNvPr id="16" name="Rectangle 16">
            <a:extLst>
              <a:ext uri="{FF2B5EF4-FFF2-40B4-BE49-F238E27FC236}">
                <a16:creationId xmlns:a16="http://schemas.microsoft.com/office/drawing/2014/main" id="{157F7CAA-67C8-4A6A-B553-E373A06B2064}"/>
              </a:ext>
            </a:extLst>
          </p:cNvPr>
          <p:cNvSpPr>
            <a:spLocks noGrp="1" noChangeArrowheads="1"/>
          </p:cNvSpPr>
          <p:nvPr>
            <p:ph type="sldNum" sz="quarter" idx="12"/>
          </p:nvPr>
        </p:nvSpPr>
        <p:spPr>
          <a:xfrm>
            <a:off x="7010400" y="6248400"/>
            <a:ext cx="1905000" cy="457200"/>
          </a:xfrm>
        </p:spPr>
        <p:txBody>
          <a:bodyPr/>
          <a:lstStyle>
            <a:lvl1pPr>
              <a:defRPr smtClean="0"/>
            </a:lvl1pPr>
          </a:lstStyle>
          <a:p>
            <a:pPr>
              <a:defRPr/>
            </a:pPr>
            <a:fld id="{CCB059A0-97A7-40A0-BF2D-7A7A5CBC1B2E}" type="slidenum">
              <a:rPr lang="en-US" altLang="en-US"/>
              <a:pPr>
                <a:defRPr/>
              </a:pPr>
              <a:t>‹#›</a:t>
            </a:fld>
            <a:endParaRPr lang="en-US" altLang="en-US"/>
          </a:p>
        </p:txBody>
      </p:sp>
    </p:spTree>
    <p:extLst>
      <p:ext uri="{BB962C8B-B14F-4D97-AF65-F5344CB8AC3E}">
        <p14:creationId xmlns:p14="http://schemas.microsoft.com/office/powerpoint/2010/main" val="1564849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AC019B2C-15CA-4D43-BC3E-15AC0E9DC9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F22201F4-8837-495C-B903-EDA99EAC73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66707A21-E0A3-4369-954B-8749BAC5922A}"/>
              </a:ext>
            </a:extLst>
          </p:cNvPr>
          <p:cNvSpPr>
            <a:spLocks noGrp="1" noChangeArrowheads="1"/>
          </p:cNvSpPr>
          <p:nvPr>
            <p:ph type="sldNum" sz="quarter" idx="12"/>
          </p:nvPr>
        </p:nvSpPr>
        <p:spPr>
          <a:ln/>
        </p:spPr>
        <p:txBody>
          <a:bodyPr/>
          <a:lstStyle>
            <a:lvl1pPr>
              <a:defRPr/>
            </a:lvl1pPr>
          </a:lstStyle>
          <a:p>
            <a:pPr>
              <a:defRPr/>
            </a:pPr>
            <a:fld id="{04983A48-5B03-491E-A982-63B2B53B88CC}" type="slidenum">
              <a:rPr lang="en-US" altLang="en-US"/>
              <a:pPr>
                <a:defRPr/>
              </a:pPr>
              <a:t>‹#›</a:t>
            </a:fld>
            <a:endParaRPr lang="en-US" altLang="en-US"/>
          </a:p>
        </p:txBody>
      </p:sp>
    </p:spTree>
    <p:extLst>
      <p:ext uri="{BB962C8B-B14F-4D97-AF65-F5344CB8AC3E}">
        <p14:creationId xmlns:p14="http://schemas.microsoft.com/office/powerpoint/2010/main" val="8146470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a:extLst>
              <a:ext uri="{FF2B5EF4-FFF2-40B4-BE49-F238E27FC236}">
                <a16:creationId xmlns:a16="http://schemas.microsoft.com/office/drawing/2014/main" id="{81A142E8-36D2-4AB4-8799-2C3D1D3512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7B3C9D6E-608C-4CC3-98FE-0319B3BB9E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21FB17D2-C561-41F6-8D15-8B447F51DF95}"/>
              </a:ext>
            </a:extLst>
          </p:cNvPr>
          <p:cNvSpPr>
            <a:spLocks noGrp="1" noChangeArrowheads="1"/>
          </p:cNvSpPr>
          <p:nvPr>
            <p:ph type="sldNum" sz="quarter" idx="12"/>
          </p:nvPr>
        </p:nvSpPr>
        <p:spPr>
          <a:ln/>
        </p:spPr>
        <p:txBody>
          <a:bodyPr/>
          <a:lstStyle>
            <a:lvl1pPr>
              <a:defRPr/>
            </a:lvl1pPr>
          </a:lstStyle>
          <a:p>
            <a:pPr>
              <a:defRPr/>
            </a:pPr>
            <a:fld id="{CFDB8E7A-6B88-4A9E-8988-D89920C819BF}" type="slidenum">
              <a:rPr lang="en-US" altLang="en-US"/>
              <a:pPr>
                <a:defRPr/>
              </a:pPr>
              <a:t>‹#›</a:t>
            </a:fld>
            <a:endParaRPr lang="en-US" altLang="en-US"/>
          </a:p>
        </p:txBody>
      </p:sp>
    </p:spTree>
    <p:extLst>
      <p:ext uri="{BB962C8B-B14F-4D97-AF65-F5344CB8AC3E}">
        <p14:creationId xmlns:p14="http://schemas.microsoft.com/office/powerpoint/2010/main" val="2083033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07EC29E-638E-4376-98B5-CEA01E4A7EB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34284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C7E48B64-E14B-45C8-82DE-E42963267C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7A9EDC5-4D48-473C-BD18-41837FE090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A02CF4E1-F27B-4030-813C-F38481A71F90}"/>
              </a:ext>
            </a:extLst>
          </p:cNvPr>
          <p:cNvSpPr>
            <a:spLocks noGrp="1" noChangeArrowheads="1"/>
          </p:cNvSpPr>
          <p:nvPr>
            <p:ph type="sldNum" sz="quarter" idx="12"/>
          </p:nvPr>
        </p:nvSpPr>
        <p:spPr>
          <a:ln/>
        </p:spPr>
        <p:txBody>
          <a:bodyPr/>
          <a:lstStyle>
            <a:lvl1pPr>
              <a:defRPr/>
            </a:lvl1pPr>
          </a:lstStyle>
          <a:p>
            <a:pPr>
              <a:defRPr/>
            </a:pPr>
            <a:fld id="{1AD43791-FCA3-49F0-8948-B6ADF8550C58}" type="slidenum">
              <a:rPr lang="en-US" altLang="en-US"/>
              <a:pPr>
                <a:defRPr/>
              </a:pPr>
              <a:t>‹#›</a:t>
            </a:fld>
            <a:endParaRPr lang="en-US" altLang="en-US"/>
          </a:p>
        </p:txBody>
      </p:sp>
    </p:spTree>
    <p:extLst>
      <p:ext uri="{BB962C8B-B14F-4D97-AF65-F5344CB8AC3E}">
        <p14:creationId xmlns:p14="http://schemas.microsoft.com/office/powerpoint/2010/main" val="34611893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B399D695-FB11-4042-8894-1F93A82B047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4">
            <a:extLst>
              <a:ext uri="{FF2B5EF4-FFF2-40B4-BE49-F238E27FC236}">
                <a16:creationId xmlns:a16="http://schemas.microsoft.com/office/drawing/2014/main" id="{90FC94DC-48E3-44AB-A22E-D9DB870942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
            <a:extLst>
              <a:ext uri="{FF2B5EF4-FFF2-40B4-BE49-F238E27FC236}">
                <a16:creationId xmlns:a16="http://schemas.microsoft.com/office/drawing/2014/main" id="{6FD3989E-416F-4D91-B178-8490880FA0A7}"/>
              </a:ext>
            </a:extLst>
          </p:cNvPr>
          <p:cNvSpPr>
            <a:spLocks noGrp="1" noChangeArrowheads="1"/>
          </p:cNvSpPr>
          <p:nvPr>
            <p:ph type="sldNum" sz="quarter" idx="12"/>
          </p:nvPr>
        </p:nvSpPr>
        <p:spPr>
          <a:ln/>
        </p:spPr>
        <p:txBody>
          <a:bodyPr/>
          <a:lstStyle>
            <a:lvl1pPr>
              <a:defRPr/>
            </a:lvl1pPr>
          </a:lstStyle>
          <a:p>
            <a:pPr>
              <a:defRPr/>
            </a:pPr>
            <a:fld id="{D471C652-D4AC-40C9-BB42-C629EA012D86}" type="slidenum">
              <a:rPr lang="en-US" altLang="en-US"/>
              <a:pPr>
                <a:defRPr/>
              </a:pPr>
              <a:t>‹#›</a:t>
            </a:fld>
            <a:endParaRPr lang="en-US" altLang="en-US"/>
          </a:p>
        </p:txBody>
      </p:sp>
    </p:spTree>
    <p:extLst>
      <p:ext uri="{BB962C8B-B14F-4D97-AF65-F5344CB8AC3E}">
        <p14:creationId xmlns:p14="http://schemas.microsoft.com/office/powerpoint/2010/main" val="10157602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1ECF562E-F96B-4E6B-B637-61F9B00B08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CDDF7853-D317-40E7-A984-FB744068AA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
            <a:extLst>
              <a:ext uri="{FF2B5EF4-FFF2-40B4-BE49-F238E27FC236}">
                <a16:creationId xmlns:a16="http://schemas.microsoft.com/office/drawing/2014/main" id="{2908A65E-EAAE-4527-B873-40BFA050D058}"/>
              </a:ext>
            </a:extLst>
          </p:cNvPr>
          <p:cNvSpPr>
            <a:spLocks noGrp="1" noChangeArrowheads="1"/>
          </p:cNvSpPr>
          <p:nvPr>
            <p:ph type="sldNum" sz="quarter" idx="12"/>
          </p:nvPr>
        </p:nvSpPr>
        <p:spPr>
          <a:ln/>
        </p:spPr>
        <p:txBody>
          <a:bodyPr/>
          <a:lstStyle>
            <a:lvl1pPr>
              <a:defRPr/>
            </a:lvl1pPr>
          </a:lstStyle>
          <a:p>
            <a:pPr>
              <a:defRPr/>
            </a:pPr>
            <a:fld id="{FE7C86EF-CE88-409D-87BA-ACD7D516ACE9}" type="slidenum">
              <a:rPr lang="en-US" altLang="en-US"/>
              <a:pPr>
                <a:defRPr/>
              </a:pPr>
              <a:t>‹#›</a:t>
            </a:fld>
            <a:endParaRPr lang="en-US" altLang="en-US"/>
          </a:p>
        </p:txBody>
      </p:sp>
    </p:spTree>
    <p:extLst>
      <p:ext uri="{BB962C8B-B14F-4D97-AF65-F5344CB8AC3E}">
        <p14:creationId xmlns:p14="http://schemas.microsoft.com/office/powerpoint/2010/main" val="5779772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7512963C-E5CB-4B6E-B23E-80C15B96CB0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4">
            <a:extLst>
              <a:ext uri="{FF2B5EF4-FFF2-40B4-BE49-F238E27FC236}">
                <a16:creationId xmlns:a16="http://schemas.microsoft.com/office/drawing/2014/main" id="{4AF68910-6F35-4637-8E4C-6CC05D6C6D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
            <a:extLst>
              <a:ext uri="{FF2B5EF4-FFF2-40B4-BE49-F238E27FC236}">
                <a16:creationId xmlns:a16="http://schemas.microsoft.com/office/drawing/2014/main" id="{6B79519A-8831-4BA1-852F-6DBDC515097D}"/>
              </a:ext>
            </a:extLst>
          </p:cNvPr>
          <p:cNvSpPr>
            <a:spLocks noGrp="1" noChangeArrowheads="1"/>
          </p:cNvSpPr>
          <p:nvPr>
            <p:ph type="sldNum" sz="quarter" idx="12"/>
          </p:nvPr>
        </p:nvSpPr>
        <p:spPr>
          <a:ln/>
        </p:spPr>
        <p:txBody>
          <a:bodyPr/>
          <a:lstStyle>
            <a:lvl1pPr>
              <a:defRPr/>
            </a:lvl1pPr>
          </a:lstStyle>
          <a:p>
            <a:pPr>
              <a:defRPr/>
            </a:pPr>
            <a:fld id="{F23B211A-7963-413C-A7A1-CF1937A89710}" type="slidenum">
              <a:rPr lang="en-US" altLang="en-US"/>
              <a:pPr>
                <a:defRPr/>
              </a:pPr>
              <a:t>‹#›</a:t>
            </a:fld>
            <a:endParaRPr lang="en-US" altLang="en-US"/>
          </a:p>
        </p:txBody>
      </p:sp>
    </p:spTree>
    <p:extLst>
      <p:ext uri="{BB962C8B-B14F-4D97-AF65-F5344CB8AC3E}">
        <p14:creationId xmlns:p14="http://schemas.microsoft.com/office/powerpoint/2010/main" val="3378261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CDF20FD7-1C44-4679-AF8D-E69C68882E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6361CC2A-3A80-4B4D-9DAE-09846726D5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66AAFF56-901D-44F4-BC44-2E2A609C66EB}"/>
              </a:ext>
            </a:extLst>
          </p:cNvPr>
          <p:cNvSpPr>
            <a:spLocks noGrp="1" noChangeArrowheads="1"/>
          </p:cNvSpPr>
          <p:nvPr>
            <p:ph type="sldNum" sz="quarter" idx="12"/>
          </p:nvPr>
        </p:nvSpPr>
        <p:spPr>
          <a:ln/>
        </p:spPr>
        <p:txBody>
          <a:bodyPr/>
          <a:lstStyle>
            <a:lvl1pPr>
              <a:defRPr/>
            </a:lvl1pPr>
          </a:lstStyle>
          <a:p>
            <a:pPr>
              <a:defRPr/>
            </a:pPr>
            <a:fld id="{578D69C1-4941-4D98-BC67-353D43DB0A00}" type="slidenum">
              <a:rPr lang="en-US" altLang="en-US"/>
              <a:pPr>
                <a:defRPr/>
              </a:pPr>
              <a:t>‹#›</a:t>
            </a:fld>
            <a:endParaRPr lang="en-US" altLang="en-US"/>
          </a:p>
        </p:txBody>
      </p:sp>
    </p:spTree>
    <p:extLst>
      <p:ext uri="{BB962C8B-B14F-4D97-AF65-F5344CB8AC3E}">
        <p14:creationId xmlns:p14="http://schemas.microsoft.com/office/powerpoint/2010/main" val="140630404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C7470175-1123-4560-AF63-D4C7326A9C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19BFD0EE-7F68-45D0-95F9-63CE6D404B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72746970-F29F-401D-8713-6145818B022E}"/>
              </a:ext>
            </a:extLst>
          </p:cNvPr>
          <p:cNvSpPr>
            <a:spLocks noGrp="1" noChangeArrowheads="1"/>
          </p:cNvSpPr>
          <p:nvPr>
            <p:ph type="sldNum" sz="quarter" idx="12"/>
          </p:nvPr>
        </p:nvSpPr>
        <p:spPr>
          <a:ln/>
        </p:spPr>
        <p:txBody>
          <a:bodyPr/>
          <a:lstStyle>
            <a:lvl1pPr>
              <a:defRPr/>
            </a:lvl1pPr>
          </a:lstStyle>
          <a:p>
            <a:pPr>
              <a:defRPr/>
            </a:pPr>
            <a:fld id="{9F98E0AE-0D5D-4230-A77E-0176EB741D0E}" type="slidenum">
              <a:rPr lang="en-US" altLang="en-US"/>
              <a:pPr>
                <a:defRPr/>
              </a:pPr>
              <a:t>‹#›</a:t>
            </a:fld>
            <a:endParaRPr lang="en-US" altLang="en-US"/>
          </a:p>
        </p:txBody>
      </p:sp>
    </p:spTree>
    <p:extLst>
      <p:ext uri="{BB962C8B-B14F-4D97-AF65-F5344CB8AC3E}">
        <p14:creationId xmlns:p14="http://schemas.microsoft.com/office/powerpoint/2010/main" val="4050729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AD852246-8504-4AE5-9E3A-1CDB904B9F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0306BDEF-102E-4A6F-AFE8-192E5566E7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CD21AB35-F858-42C9-97E8-85F129BA7050}"/>
              </a:ext>
            </a:extLst>
          </p:cNvPr>
          <p:cNvSpPr>
            <a:spLocks noGrp="1" noChangeArrowheads="1"/>
          </p:cNvSpPr>
          <p:nvPr>
            <p:ph type="sldNum" sz="quarter" idx="12"/>
          </p:nvPr>
        </p:nvSpPr>
        <p:spPr>
          <a:ln/>
        </p:spPr>
        <p:txBody>
          <a:bodyPr/>
          <a:lstStyle>
            <a:lvl1pPr>
              <a:defRPr/>
            </a:lvl1pPr>
          </a:lstStyle>
          <a:p>
            <a:pPr>
              <a:defRPr/>
            </a:pPr>
            <a:fld id="{E90BB566-FB2B-4B8B-932E-8EEDB1E1B3B5}" type="slidenum">
              <a:rPr lang="en-US" altLang="en-US"/>
              <a:pPr>
                <a:defRPr/>
              </a:pPr>
              <a:t>‹#›</a:t>
            </a:fld>
            <a:endParaRPr lang="en-US" altLang="en-US"/>
          </a:p>
        </p:txBody>
      </p:sp>
    </p:spTree>
    <p:extLst>
      <p:ext uri="{BB962C8B-B14F-4D97-AF65-F5344CB8AC3E}">
        <p14:creationId xmlns:p14="http://schemas.microsoft.com/office/powerpoint/2010/main" val="7070126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F874BB57-C328-4C1F-880F-CEE09CBF30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7C0E4F1B-84EB-4C35-91F4-495ABD5206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67DD8E1B-691C-49F0-8F99-1882E37D2234}"/>
              </a:ext>
            </a:extLst>
          </p:cNvPr>
          <p:cNvSpPr>
            <a:spLocks noGrp="1" noChangeArrowheads="1"/>
          </p:cNvSpPr>
          <p:nvPr>
            <p:ph type="sldNum" sz="quarter" idx="12"/>
          </p:nvPr>
        </p:nvSpPr>
        <p:spPr>
          <a:ln/>
        </p:spPr>
        <p:txBody>
          <a:bodyPr/>
          <a:lstStyle>
            <a:lvl1pPr>
              <a:defRPr/>
            </a:lvl1pPr>
          </a:lstStyle>
          <a:p>
            <a:pPr>
              <a:defRPr/>
            </a:pPr>
            <a:fld id="{0233106A-CA41-4A4F-A146-48BF6188C010}" type="slidenum">
              <a:rPr lang="en-US" altLang="en-US"/>
              <a:pPr>
                <a:defRPr/>
              </a:pPr>
              <a:t>‹#›</a:t>
            </a:fld>
            <a:endParaRPr lang="en-US" altLang="en-US"/>
          </a:p>
        </p:txBody>
      </p:sp>
    </p:spTree>
    <p:extLst>
      <p:ext uri="{BB962C8B-B14F-4D97-AF65-F5344CB8AC3E}">
        <p14:creationId xmlns:p14="http://schemas.microsoft.com/office/powerpoint/2010/main" val="360101053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7F7C8B8-2F6C-4092-8D32-E8415D13C62A}"/>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Freeform 3">
            <a:extLst>
              <a:ext uri="{FF2B5EF4-FFF2-40B4-BE49-F238E27FC236}">
                <a16:creationId xmlns:a16="http://schemas.microsoft.com/office/drawing/2014/main" id="{97247BE2-47DF-4CEB-BF93-9967A3B7C9E5}"/>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a:extLst>
              <a:ext uri="{FF2B5EF4-FFF2-40B4-BE49-F238E27FC236}">
                <a16:creationId xmlns:a16="http://schemas.microsoft.com/office/drawing/2014/main" id="{98CC56FE-6958-4609-A800-8007E89BEBEF}"/>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a:extLst>
              <a:ext uri="{FF2B5EF4-FFF2-40B4-BE49-F238E27FC236}">
                <a16:creationId xmlns:a16="http://schemas.microsoft.com/office/drawing/2014/main" id="{6007D54C-F0A5-4A74-957D-B28EE928032E}"/>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Freeform 6">
            <a:extLst>
              <a:ext uri="{FF2B5EF4-FFF2-40B4-BE49-F238E27FC236}">
                <a16:creationId xmlns:a16="http://schemas.microsoft.com/office/drawing/2014/main" id="{029E2458-9ECD-4E6D-91C9-D08AE0C8845C}"/>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a:extLst>
              <a:ext uri="{FF2B5EF4-FFF2-40B4-BE49-F238E27FC236}">
                <a16:creationId xmlns:a16="http://schemas.microsoft.com/office/drawing/2014/main" id="{9DF5DFC4-F44B-4C0A-9DC6-BF8218F103EA}"/>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a:extLst>
              <a:ext uri="{FF2B5EF4-FFF2-40B4-BE49-F238E27FC236}">
                <a16:creationId xmlns:a16="http://schemas.microsoft.com/office/drawing/2014/main" id="{ADFCE3A2-6C03-41FE-9DEC-E7DB038258A4}"/>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a:extLst>
              <a:ext uri="{FF2B5EF4-FFF2-40B4-BE49-F238E27FC236}">
                <a16:creationId xmlns:a16="http://schemas.microsoft.com/office/drawing/2014/main" id="{B8FC4AE1-258D-4D04-96EA-75949A861054}"/>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a:extLst>
              <a:ext uri="{FF2B5EF4-FFF2-40B4-BE49-F238E27FC236}">
                <a16:creationId xmlns:a16="http://schemas.microsoft.com/office/drawing/2014/main" id="{6CD97A6D-B480-45F3-AB7E-546D920DB4B8}"/>
              </a:ext>
            </a:extLst>
          </p:cNvPr>
          <p:cNvSpPr>
            <a:spLocks/>
          </p:cNvSpPr>
          <p:nvPr/>
        </p:nvSpPr>
        <p:spPr bwMode="hidden">
          <a:xfrm rot="16200000">
            <a:off x="3977481" y="-853281"/>
            <a:ext cx="1722438" cy="3429000"/>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 name="Picture 11" descr="Facbanna">
            <a:extLst>
              <a:ext uri="{FF2B5EF4-FFF2-40B4-BE49-F238E27FC236}">
                <a16:creationId xmlns:a16="http://schemas.microsoft.com/office/drawing/2014/main" id="{E8C356F4-4958-4FFC-81C3-088AE3CEB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pPr lvl="0"/>
            <a:r>
              <a:rPr lang="en-US" noProof="0"/>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en-US" noProof="0"/>
              <a:t>Click to edit Master subtitle style</a:t>
            </a:r>
          </a:p>
        </p:txBody>
      </p:sp>
      <p:sp>
        <p:nvSpPr>
          <p:cNvPr id="14" name="Rectangle 14">
            <a:extLst>
              <a:ext uri="{FF2B5EF4-FFF2-40B4-BE49-F238E27FC236}">
                <a16:creationId xmlns:a16="http://schemas.microsoft.com/office/drawing/2014/main" id="{89CE5FF9-F556-4002-8424-E21CA19B2DDD}"/>
              </a:ext>
            </a:extLst>
          </p:cNvPr>
          <p:cNvSpPr>
            <a:spLocks noGrp="1" noChangeArrowheads="1"/>
          </p:cNvSpPr>
          <p:nvPr>
            <p:ph type="dt" sz="half" idx="10"/>
          </p:nvPr>
        </p:nvSpPr>
        <p:spPr>
          <a:xfrm>
            <a:off x="1143000" y="6248400"/>
            <a:ext cx="19050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82CCB968-F586-4FF7-B321-11230119B0B6}"/>
              </a:ext>
            </a:extLst>
          </p:cNvPr>
          <p:cNvSpPr>
            <a:spLocks noGrp="1" noChangeArrowheads="1"/>
          </p:cNvSpPr>
          <p:nvPr>
            <p:ph type="ftr" sz="quarter" idx="11"/>
          </p:nvPr>
        </p:nvSpPr>
        <p:spPr>
          <a:xfrm>
            <a:off x="3581400" y="6248400"/>
            <a:ext cx="2895600" cy="457200"/>
          </a:xfrm>
        </p:spPr>
        <p:txBody>
          <a:bodyPr/>
          <a:lstStyle>
            <a:lvl1pPr>
              <a:defRPr/>
            </a:lvl1pPr>
          </a:lstStyle>
          <a:p>
            <a:pPr>
              <a:defRPr/>
            </a:pPr>
            <a:endParaRPr lang="en-US"/>
          </a:p>
        </p:txBody>
      </p:sp>
      <p:sp>
        <p:nvSpPr>
          <p:cNvPr id="16" name="Rectangle 16">
            <a:extLst>
              <a:ext uri="{FF2B5EF4-FFF2-40B4-BE49-F238E27FC236}">
                <a16:creationId xmlns:a16="http://schemas.microsoft.com/office/drawing/2014/main" id="{FDB77C65-FAAB-4B8F-A41A-D76BE2866EDF}"/>
              </a:ext>
            </a:extLst>
          </p:cNvPr>
          <p:cNvSpPr>
            <a:spLocks noGrp="1" noChangeArrowheads="1"/>
          </p:cNvSpPr>
          <p:nvPr>
            <p:ph type="sldNum" sz="quarter" idx="12"/>
          </p:nvPr>
        </p:nvSpPr>
        <p:spPr>
          <a:xfrm>
            <a:off x="7010400" y="6248400"/>
            <a:ext cx="1905000" cy="457200"/>
          </a:xfrm>
        </p:spPr>
        <p:txBody>
          <a:bodyPr/>
          <a:lstStyle>
            <a:lvl1pPr>
              <a:defRPr/>
            </a:lvl1pPr>
          </a:lstStyle>
          <a:p>
            <a:pPr>
              <a:defRPr/>
            </a:pPr>
            <a:fld id="{84030D8C-FA1F-4070-8278-F60A4EABAD7E}" type="slidenum">
              <a:rPr lang="en-US" altLang="en-US"/>
              <a:pPr>
                <a:defRPr/>
              </a:pPr>
              <a:t>‹#›</a:t>
            </a:fld>
            <a:endParaRPr lang="en-US" altLang="en-US"/>
          </a:p>
        </p:txBody>
      </p:sp>
    </p:spTree>
    <p:extLst>
      <p:ext uri="{BB962C8B-B14F-4D97-AF65-F5344CB8AC3E}">
        <p14:creationId xmlns:p14="http://schemas.microsoft.com/office/powerpoint/2010/main" val="37137559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18CC7E96-432F-488A-BB1A-D9D42A0C21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933B5646-1205-4641-930E-2A8529E3C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2FBF50F8-95A5-47DA-A2D5-7292FC791C96}"/>
              </a:ext>
            </a:extLst>
          </p:cNvPr>
          <p:cNvSpPr>
            <a:spLocks noGrp="1" noChangeArrowheads="1"/>
          </p:cNvSpPr>
          <p:nvPr>
            <p:ph type="sldNum" sz="quarter" idx="12"/>
          </p:nvPr>
        </p:nvSpPr>
        <p:spPr>
          <a:ln/>
        </p:spPr>
        <p:txBody>
          <a:bodyPr/>
          <a:lstStyle>
            <a:lvl1pPr>
              <a:defRPr/>
            </a:lvl1pPr>
          </a:lstStyle>
          <a:p>
            <a:pPr>
              <a:defRPr/>
            </a:pPr>
            <a:fld id="{E6915C98-9B90-442B-8A54-4E51213C3F70}" type="slidenum">
              <a:rPr lang="en-US" altLang="en-US"/>
              <a:pPr>
                <a:defRPr/>
              </a:pPr>
              <a:t>‹#›</a:t>
            </a:fld>
            <a:endParaRPr lang="en-US" altLang="en-US"/>
          </a:p>
        </p:txBody>
      </p:sp>
    </p:spTree>
    <p:extLst>
      <p:ext uri="{BB962C8B-B14F-4D97-AF65-F5344CB8AC3E}">
        <p14:creationId xmlns:p14="http://schemas.microsoft.com/office/powerpoint/2010/main" val="2693908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5C71E93-8382-48EF-A120-BF873CF2707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398857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a:extLst>
              <a:ext uri="{FF2B5EF4-FFF2-40B4-BE49-F238E27FC236}">
                <a16:creationId xmlns:a16="http://schemas.microsoft.com/office/drawing/2014/main" id="{52B2D62E-E672-4963-B027-C9002DBA38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7D1B04A5-BF1F-488A-A1AD-5217D65708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8B37EB2D-4705-48D0-AC1F-A3C5C7F65DFB}"/>
              </a:ext>
            </a:extLst>
          </p:cNvPr>
          <p:cNvSpPr>
            <a:spLocks noGrp="1" noChangeArrowheads="1"/>
          </p:cNvSpPr>
          <p:nvPr>
            <p:ph type="sldNum" sz="quarter" idx="12"/>
          </p:nvPr>
        </p:nvSpPr>
        <p:spPr>
          <a:ln/>
        </p:spPr>
        <p:txBody>
          <a:bodyPr/>
          <a:lstStyle>
            <a:lvl1pPr>
              <a:defRPr/>
            </a:lvl1pPr>
          </a:lstStyle>
          <a:p>
            <a:pPr>
              <a:defRPr/>
            </a:pPr>
            <a:fld id="{2C1993B0-3C89-4FFB-BDED-8B675CD48AFA}" type="slidenum">
              <a:rPr lang="en-US" altLang="en-US"/>
              <a:pPr>
                <a:defRPr/>
              </a:pPr>
              <a:t>‹#›</a:t>
            </a:fld>
            <a:endParaRPr lang="en-US" altLang="en-US"/>
          </a:p>
        </p:txBody>
      </p:sp>
    </p:spTree>
    <p:extLst>
      <p:ext uri="{BB962C8B-B14F-4D97-AF65-F5344CB8AC3E}">
        <p14:creationId xmlns:p14="http://schemas.microsoft.com/office/powerpoint/2010/main" val="8601778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8B22E5AA-13C8-4BB3-A608-E95D418981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FDE6EB89-FD4D-46DC-A5C1-2BAB745DC9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19C225D1-6031-46BF-8AAC-1BFEF8B53F3F}"/>
              </a:ext>
            </a:extLst>
          </p:cNvPr>
          <p:cNvSpPr>
            <a:spLocks noGrp="1" noChangeArrowheads="1"/>
          </p:cNvSpPr>
          <p:nvPr>
            <p:ph type="sldNum" sz="quarter" idx="12"/>
          </p:nvPr>
        </p:nvSpPr>
        <p:spPr>
          <a:ln/>
        </p:spPr>
        <p:txBody>
          <a:bodyPr/>
          <a:lstStyle>
            <a:lvl1pPr>
              <a:defRPr/>
            </a:lvl1pPr>
          </a:lstStyle>
          <a:p>
            <a:pPr>
              <a:defRPr/>
            </a:pPr>
            <a:fld id="{16E815CB-1E5B-48B9-BD29-4BCC6B8FD313}" type="slidenum">
              <a:rPr lang="en-US" altLang="en-US"/>
              <a:pPr>
                <a:defRPr/>
              </a:pPr>
              <a:t>‹#›</a:t>
            </a:fld>
            <a:endParaRPr lang="en-US" altLang="en-US"/>
          </a:p>
        </p:txBody>
      </p:sp>
    </p:spTree>
    <p:extLst>
      <p:ext uri="{BB962C8B-B14F-4D97-AF65-F5344CB8AC3E}">
        <p14:creationId xmlns:p14="http://schemas.microsoft.com/office/powerpoint/2010/main" val="25161659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09C8FBEC-2875-483B-A064-6413D87A77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4">
            <a:extLst>
              <a:ext uri="{FF2B5EF4-FFF2-40B4-BE49-F238E27FC236}">
                <a16:creationId xmlns:a16="http://schemas.microsoft.com/office/drawing/2014/main" id="{D7578AB5-4FEE-43C0-AE2A-1E49063B0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
            <a:extLst>
              <a:ext uri="{FF2B5EF4-FFF2-40B4-BE49-F238E27FC236}">
                <a16:creationId xmlns:a16="http://schemas.microsoft.com/office/drawing/2014/main" id="{AFABC742-A5E3-4379-AA1A-EE78363C8D36}"/>
              </a:ext>
            </a:extLst>
          </p:cNvPr>
          <p:cNvSpPr>
            <a:spLocks noGrp="1" noChangeArrowheads="1"/>
          </p:cNvSpPr>
          <p:nvPr>
            <p:ph type="sldNum" sz="quarter" idx="12"/>
          </p:nvPr>
        </p:nvSpPr>
        <p:spPr>
          <a:ln/>
        </p:spPr>
        <p:txBody>
          <a:bodyPr/>
          <a:lstStyle>
            <a:lvl1pPr>
              <a:defRPr/>
            </a:lvl1pPr>
          </a:lstStyle>
          <a:p>
            <a:pPr>
              <a:defRPr/>
            </a:pPr>
            <a:fld id="{AC69646F-5D68-44B3-94D0-042D1C6617E4}" type="slidenum">
              <a:rPr lang="en-US" altLang="en-US"/>
              <a:pPr>
                <a:defRPr/>
              </a:pPr>
              <a:t>‹#›</a:t>
            </a:fld>
            <a:endParaRPr lang="en-US" altLang="en-US"/>
          </a:p>
        </p:txBody>
      </p:sp>
    </p:spTree>
    <p:extLst>
      <p:ext uri="{BB962C8B-B14F-4D97-AF65-F5344CB8AC3E}">
        <p14:creationId xmlns:p14="http://schemas.microsoft.com/office/powerpoint/2010/main" val="14232225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80504C55-CC74-4D85-BC81-57F9BE1817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1F1F2723-BA4B-4E1A-BD52-DC3B4643F7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
            <a:extLst>
              <a:ext uri="{FF2B5EF4-FFF2-40B4-BE49-F238E27FC236}">
                <a16:creationId xmlns:a16="http://schemas.microsoft.com/office/drawing/2014/main" id="{8B8E4816-1A6F-4248-94C2-6B4542A8B79A}"/>
              </a:ext>
            </a:extLst>
          </p:cNvPr>
          <p:cNvSpPr>
            <a:spLocks noGrp="1" noChangeArrowheads="1"/>
          </p:cNvSpPr>
          <p:nvPr>
            <p:ph type="sldNum" sz="quarter" idx="12"/>
          </p:nvPr>
        </p:nvSpPr>
        <p:spPr>
          <a:ln/>
        </p:spPr>
        <p:txBody>
          <a:bodyPr/>
          <a:lstStyle>
            <a:lvl1pPr>
              <a:defRPr/>
            </a:lvl1pPr>
          </a:lstStyle>
          <a:p>
            <a:pPr>
              <a:defRPr/>
            </a:pPr>
            <a:fld id="{89210700-1EA7-462A-8F45-035EFE3D0905}" type="slidenum">
              <a:rPr lang="en-US" altLang="en-US"/>
              <a:pPr>
                <a:defRPr/>
              </a:pPr>
              <a:t>‹#›</a:t>
            </a:fld>
            <a:endParaRPr lang="en-US" altLang="en-US"/>
          </a:p>
        </p:txBody>
      </p:sp>
    </p:spTree>
    <p:extLst>
      <p:ext uri="{BB962C8B-B14F-4D97-AF65-F5344CB8AC3E}">
        <p14:creationId xmlns:p14="http://schemas.microsoft.com/office/powerpoint/2010/main" val="105897590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898539DE-1BFD-418D-8DB6-CDE8DEEAFB0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4">
            <a:extLst>
              <a:ext uri="{FF2B5EF4-FFF2-40B4-BE49-F238E27FC236}">
                <a16:creationId xmlns:a16="http://schemas.microsoft.com/office/drawing/2014/main" id="{B8A2CB70-E3D5-4AD1-8982-3AF05F5BA8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
            <a:extLst>
              <a:ext uri="{FF2B5EF4-FFF2-40B4-BE49-F238E27FC236}">
                <a16:creationId xmlns:a16="http://schemas.microsoft.com/office/drawing/2014/main" id="{F0F6FE62-F692-44CB-847A-C2229F7DE4A3}"/>
              </a:ext>
            </a:extLst>
          </p:cNvPr>
          <p:cNvSpPr>
            <a:spLocks noGrp="1" noChangeArrowheads="1"/>
          </p:cNvSpPr>
          <p:nvPr>
            <p:ph type="sldNum" sz="quarter" idx="12"/>
          </p:nvPr>
        </p:nvSpPr>
        <p:spPr>
          <a:ln/>
        </p:spPr>
        <p:txBody>
          <a:bodyPr/>
          <a:lstStyle>
            <a:lvl1pPr>
              <a:defRPr/>
            </a:lvl1pPr>
          </a:lstStyle>
          <a:p>
            <a:pPr>
              <a:defRPr/>
            </a:pPr>
            <a:fld id="{9BE22ECC-F849-4473-988A-B9426FCD0EBC}" type="slidenum">
              <a:rPr lang="en-US" altLang="en-US"/>
              <a:pPr>
                <a:defRPr/>
              </a:pPr>
              <a:t>‹#›</a:t>
            </a:fld>
            <a:endParaRPr lang="en-US" altLang="en-US"/>
          </a:p>
        </p:txBody>
      </p:sp>
    </p:spTree>
    <p:extLst>
      <p:ext uri="{BB962C8B-B14F-4D97-AF65-F5344CB8AC3E}">
        <p14:creationId xmlns:p14="http://schemas.microsoft.com/office/powerpoint/2010/main" val="4816247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A6BA4B05-903F-49AC-BB36-6B8B133660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E64E405F-EEB0-43F7-B408-AE9C3E4E7B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BE28A7B8-F59C-41CF-9F4E-7105DFCA763D}"/>
              </a:ext>
            </a:extLst>
          </p:cNvPr>
          <p:cNvSpPr>
            <a:spLocks noGrp="1" noChangeArrowheads="1"/>
          </p:cNvSpPr>
          <p:nvPr>
            <p:ph type="sldNum" sz="quarter" idx="12"/>
          </p:nvPr>
        </p:nvSpPr>
        <p:spPr>
          <a:ln/>
        </p:spPr>
        <p:txBody>
          <a:bodyPr/>
          <a:lstStyle>
            <a:lvl1pPr>
              <a:defRPr/>
            </a:lvl1pPr>
          </a:lstStyle>
          <a:p>
            <a:pPr>
              <a:defRPr/>
            </a:pPr>
            <a:fld id="{0CD87F6B-3766-4A0C-AABB-75109D770FFD}" type="slidenum">
              <a:rPr lang="en-US" altLang="en-US"/>
              <a:pPr>
                <a:defRPr/>
              </a:pPr>
              <a:t>‹#›</a:t>
            </a:fld>
            <a:endParaRPr lang="en-US" altLang="en-US"/>
          </a:p>
        </p:txBody>
      </p:sp>
    </p:spTree>
    <p:extLst>
      <p:ext uri="{BB962C8B-B14F-4D97-AF65-F5344CB8AC3E}">
        <p14:creationId xmlns:p14="http://schemas.microsoft.com/office/powerpoint/2010/main" val="309113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45AA6844-7692-4158-A36A-09A1885F8D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78DDE34-E7D1-4825-8D18-635A3135CB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
            <a:extLst>
              <a:ext uri="{FF2B5EF4-FFF2-40B4-BE49-F238E27FC236}">
                <a16:creationId xmlns:a16="http://schemas.microsoft.com/office/drawing/2014/main" id="{78393C61-DD22-416C-9677-8755AEE340E7}"/>
              </a:ext>
            </a:extLst>
          </p:cNvPr>
          <p:cNvSpPr>
            <a:spLocks noGrp="1" noChangeArrowheads="1"/>
          </p:cNvSpPr>
          <p:nvPr>
            <p:ph type="sldNum" sz="quarter" idx="12"/>
          </p:nvPr>
        </p:nvSpPr>
        <p:spPr>
          <a:ln/>
        </p:spPr>
        <p:txBody>
          <a:bodyPr/>
          <a:lstStyle>
            <a:lvl1pPr>
              <a:defRPr/>
            </a:lvl1pPr>
          </a:lstStyle>
          <a:p>
            <a:pPr>
              <a:defRPr/>
            </a:pPr>
            <a:fld id="{527AFE18-0365-47B5-B92E-DA9E8E01F984}" type="slidenum">
              <a:rPr lang="en-US" altLang="en-US"/>
              <a:pPr>
                <a:defRPr/>
              </a:pPr>
              <a:t>‹#›</a:t>
            </a:fld>
            <a:endParaRPr lang="en-US" altLang="en-US"/>
          </a:p>
        </p:txBody>
      </p:sp>
    </p:spTree>
    <p:extLst>
      <p:ext uri="{BB962C8B-B14F-4D97-AF65-F5344CB8AC3E}">
        <p14:creationId xmlns:p14="http://schemas.microsoft.com/office/powerpoint/2010/main" val="35366560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BDBCEC0E-B729-41C6-B52D-3A0594F29E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496A01EB-12FF-4AC8-9C44-0E37F577AD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B9C73FBC-B7F7-43A8-B2D7-A1B510D4FCD2}"/>
              </a:ext>
            </a:extLst>
          </p:cNvPr>
          <p:cNvSpPr>
            <a:spLocks noGrp="1" noChangeArrowheads="1"/>
          </p:cNvSpPr>
          <p:nvPr>
            <p:ph type="sldNum" sz="quarter" idx="12"/>
          </p:nvPr>
        </p:nvSpPr>
        <p:spPr>
          <a:ln/>
        </p:spPr>
        <p:txBody>
          <a:bodyPr/>
          <a:lstStyle>
            <a:lvl1pPr>
              <a:defRPr/>
            </a:lvl1pPr>
          </a:lstStyle>
          <a:p>
            <a:pPr>
              <a:defRPr/>
            </a:pPr>
            <a:fld id="{6F1D8A3E-BD5C-49E5-90D7-217572E51EF8}" type="slidenum">
              <a:rPr lang="en-US" altLang="en-US"/>
              <a:pPr>
                <a:defRPr/>
              </a:pPr>
              <a:t>‹#›</a:t>
            </a:fld>
            <a:endParaRPr lang="en-US" altLang="en-US"/>
          </a:p>
        </p:txBody>
      </p:sp>
    </p:spTree>
    <p:extLst>
      <p:ext uri="{BB962C8B-B14F-4D97-AF65-F5344CB8AC3E}">
        <p14:creationId xmlns:p14="http://schemas.microsoft.com/office/powerpoint/2010/main" val="41782912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09DB4D3D-9486-4DC8-AAB8-A477B800BD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50AA9884-DE5A-48E5-9EDC-CC33A84CB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
            <a:extLst>
              <a:ext uri="{FF2B5EF4-FFF2-40B4-BE49-F238E27FC236}">
                <a16:creationId xmlns:a16="http://schemas.microsoft.com/office/drawing/2014/main" id="{EFAC06C3-EBC1-4B6E-8C8A-E8DB363A8D5E}"/>
              </a:ext>
            </a:extLst>
          </p:cNvPr>
          <p:cNvSpPr>
            <a:spLocks noGrp="1" noChangeArrowheads="1"/>
          </p:cNvSpPr>
          <p:nvPr>
            <p:ph type="sldNum" sz="quarter" idx="12"/>
          </p:nvPr>
        </p:nvSpPr>
        <p:spPr>
          <a:ln/>
        </p:spPr>
        <p:txBody>
          <a:bodyPr/>
          <a:lstStyle>
            <a:lvl1pPr>
              <a:defRPr/>
            </a:lvl1pPr>
          </a:lstStyle>
          <a:p>
            <a:pPr>
              <a:defRPr/>
            </a:pPr>
            <a:fld id="{AACAE3F4-56BD-4A02-BA87-26C665235EE5}" type="slidenum">
              <a:rPr lang="en-US" altLang="en-US"/>
              <a:pPr>
                <a:defRPr/>
              </a:pPr>
              <a:t>‹#›</a:t>
            </a:fld>
            <a:endParaRPr lang="en-US" altLang="en-US"/>
          </a:p>
        </p:txBody>
      </p:sp>
    </p:spTree>
    <p:extLst>
      <p:ext uri="{BB962C8B-B14F-4D97-AF65-F5344CB8AC3E}">
        <p14:creationId xmlns:p14="http://schemas.microsoft.com/office/powerpoint/2010/main" val="210098353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
            <a:extLst>
              <a:ext uri="{FF2B5EF4-FFF2-40B4-BE49-F238E27FC236}">
                <a16:creationId xmlns:a16="http://schemas.microsoft.com/office/drawing/2014/main" id="{3C6D2715-CFC8-4091-BF2E-DBC8A5A719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A67866A9-A900-4004-A33D-76ECF942BB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
            <a:extLst>
              <a:ext uri="{FF2B5EF4-FFF2-40B4-BE49-F238E27FC236}">
                <a16:creationId xmlns:a16="http://schemas.microsoft.com/office/drawing/2014/main" id="{59154A98-F2DD-41C5-AD9F-4276C2DADC6C}"/>
              </a:ext>
            </a:extLst>
          </p:cNvPr>
          <p:cNvSpPr>
            <a:spLocks noGrp="1" noChangeArrowheads="1"/>
          </p:cNvSpPr>
          <p:nvPr>
            <p:ph type="sldNum" sz="quarter" idx="12"/>
          </p:nvPr>
        </p:nvSpPr>
        <p:spPr>
          <a:ln/>
        </p:spPr>
        <p:txBody>
          <a:bodyPr/>
          <a:lstStyle>
            <a:lvl1pPr>
              <a:defRPr/>
            </a:lvl1pPr>
          </a:lstStyle>
          <a:p>
            <a:pPr>
              <a:defRPr/>
            </a:pPr>
            <a:fld id="{215EE7F8-A06D-41B5-857B-E71F868D8B2A}" type="slidenum">
              <a:rPr lang="en-US" altLang="en-US"/>
              <a:pPr>
                <a:defRPr/>
              </a:pPr>
              <a:t>‹#›</a:t>
            </a:fld>
            <a:endParaRPr lang="en-US" altLang="en-US"/>
          </a:p>
        </p:txBody>
      </p:sp>
    </p:spTree>
    <p:extLst>
      <p:ext uri="{BB962C8B-B14F-4D97-AF65-F5344CB8AC3E}">
        <p14:creationId xmlns:p14="http://schemas.microsoft.com/office/powerpoint/2010/main" val="2789371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6858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6858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4B9D6BF-B9A9-4E24-856F-C2EECE991B6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4842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25E08B6-8EF9-4F96-AC7D-D5D198B1BE7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52830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2BA91223-F642-49BA-B950-B35802577FD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70229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0161679-79E7-48CC-ABD3-2940D60DB49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3636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68D565-A577-4447-8666-EC4CBE7AF70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532846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A907748-0CA4-416C-A19E-3284C4A8A7F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3686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92111BF-82AB-4F92-AB52-C9293837897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22628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6454AF2-28A7-4DA9-8E41-E0BE841CD3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79917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76200"/>
            <a:ext cx="2266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76200"/>
            <a:ext cx="6648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073E25F-E1C5-46CB-90F8-13DE736E35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32612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3491"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3492"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3493"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3494"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3495" name="Freeform 7"/>
          <p:cNvSpPr>
            <a:spLocks/>
          </p:cNvSpPr>
          <p:nvPr/>
        </p:nvSpPr>
        <p:spPr bwMode="hidden">
          <a:xfrm>
            <a:off x="4494213" y="4425950"/>
            <a:ext cx="2263775"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3496"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3497"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3498" name="Freeform 10"/>
          <p:cNvSpPr>
            <a:spLocks/>
          </p:cNvSpPr>
          <p:nvPr/>
        </p:nvSpPr>
        <p:spPr bwMode="hidden">
          <a:xfrm rot="-5400000">
            <a:off x="3977481" y="-853281"/>
            <a:ext cx="1722438" cy="3429000"/>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pic>
        <p:nvPicPr>
          <p:cNvPr id="63499" name="Picture 11" descr="Facbanna"/>
          <p:cNvPicPr>
            <a:picLocks noChangeAspect="1" noChangeArrowheads="1"/>
          </p:cNvPicPr>
          <p:nvPr/>
        </p:nvPicPr>
        <p:blipFill>
          <a:blip r:embed="rId2"/>
          <a:srcRect/>
          <a:stretch>
            <a:fillRect/>
          </a:stretch>
        </p:blipFill>
        <p:spPr bwMode="invGray">
          <a:xfrm>
            <a:off x="3175" y="-3175"/>
            <a:ext cx="803275" cy="6858000"/>
          </a:xfrm>
          <a:prstGeom prst="rect">
            <a:avLst/>
          </a:prstGeom>
          <a:noFill/>
        </p:spPr>
      </p:pic>
      <p:sp>
        <p:nvSpPr>
          <p:cNvPr id="63500" name="Rectangle 12"/>
          <p:cNvSpPr>
            <a:spLocks noGrp="1" noChangeArrowheads="1"/>
          </p:cNvSpPr>
          <p:nvPr>
            <p:ph type="ctrTitle"/>
          </p:nvPr>
        </p:nvSpPr>
        <p:spPr>
          <a:xfrm>
            <a:off x="1143000" y="2286000"/>
            <a:ext cx="7772400" cy="1143000"/>
          </a:xfrm>
        </p:spPr>
        <p:txBody>
          <a:bodyPr/>
          <a:lstStyle>
            <a:lvl1pPr algn="ctr">
              <a:defRPr/>
            </a:lvl1pPr>
          </a:lstStyle>
          <a:p>
            <a:r>
              <a:rPr lang="en-US"/>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63502" name="Rectangle 14"/>
          <p:cNvSpPr>
            <a:spLocks noGrp="1" noChangeArrowheads="1"/>
          </p:cNvSpPr>
          <p:nvPr>
            <p:ph type="dt" sz="half" idx="2"/>
          </p:nvPr>
        </p:nvSpPr>
        <p:spPr>
          <a:xfrm>
            <a:off x="1143000" y="6248400"/>
            <a:ext cx="1905000" cy="457200"/>
          </a:xfrm>
        </p:spPr>
        <p:txBody>
          <a:bodyPr/>
          <a:lstStyle>
            <a:lvl1pPr>
              <a:defRPr/>
            </a:lvl1pPr>
          </a:lstStyle>
          <a:p>
            <a:endParaRPr lang="en-US">
              <a:solidFill>
                <a:srgbClr val="FFFFFF"/>
              </a:solidFill>
            </a:endParaRPr>
          </a:p>
        </p:txBody>
      </p:sp>
      <p:sp>
        <p:nvSpPr>
          <p:cNvPr id="63503" name="Rectangle 15"/>
          <p:cNvSpPr>
            <a:spLocks noGrp="1" noChangeArrowheads="1"/>
          </p:cNvSpPr>
          <p:nvPr>
            <p:ph type="ftr" sz="quarter" idx="3"/>
          </p:nvPr>
        </p:nvSpPr>
        <p:spPr>
          <a:xfrm>
            <a:off x="3581400" y="6248400"/>
            <a:ext cx="2895600" cy="457200"/>
          </a:xfrm>
        </p:spPr>
        <p:txBody>
          <a:bodyPr/>
          <a:lstStyle>
            <a:lvl1pPr>
              <a:defRPr/>
            </a:lvl1pPr>
          </a:lstStyle>
          <a:p>
            <a:endParaRPr lang="en-US">
              <a:solidFill>
                <a:srgbClr val="FFFFFF"/>
              </a:solidFill>
            </a:endParaRPr>
          </a:p>
        </p:txBody>
      </p:sp>
      <p:sp>
        <p:nvSpPr>
          <p:cNvPr id="63504" name="Rectangle 16"/>
          <p:cNvSpPr>
            <a:spLocks noGrp="1" noChangeArrowheads="1"/>
          </p:cNvSpPr>
          <p:nvPr>
            <p:ph type="sldNum" sz="quarter" idx="4"/>
          </p:nvPr>
        </p:nvSpPr>
        <p:spPr>
          <a:xfrm>
            <a:off x="7010400" y="6248400"/>
            <a:ext cx="1905000" cy="457200"/>
          </a:xfrm>
        </p:spPr>
        <p:txBody>
          <a:bodyPr/>
          <a:lstStyle>
            <a:lvl1pPr>
              <a:defRPr/>
            </a:lvl1pPr>
          </a:lstStyle>
          <a:p>
            <a:fld id="{E959EB8C-AC4C-4C30-95E6-D8D7225F34B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9519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F65ACF5-82A7-4030-B983-7FCE189348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12556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73E2E99-8BF9-406C-92F5-C98BDF8D2C5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16886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DE1F2E0-62E8-4D9C-B63F-41ED5B13BB6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12560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36783CC4-9589-45A9-B022-57707D444F5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9239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1E46BB-87C5-43AB-9791-75A94DD8A6E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9754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68D565-A577-4447-8666-EC4CBE7AF70E}" type="datetimeFigureOut">
              <a:rPr lang="en-US" smtClean="0"/>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984629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98A65B3-904F-43C0-8718-BEC2C3ACE67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95252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58133C2-CC36-43C6-A528-C4388C43880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33532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C2C9854-4544-4AAF-A7B0-0F5C289199B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75377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54E225D-DE91-49C2-992B-82FDD94EDF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399472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0768FD0-0EEA-4FFC-8168-108C34A8876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08198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66800" y="6324600"/>
            <a:ext cx="1905000" cy="457200"/>
          </a:xfr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3505200" y="6324600"/>
            <a:ext cx="2895600" cy="45720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6934200" y="6324600"/>
            <a:ext cx="1905000" cy="457200"/>
          </a:xfrm>
        </p:spPr>
        <p:txBody>
          <a:bodyPr/>
          <a:lstStyle>
            <a:lvl1pPr>
              <a:defRPr/>
            </a:lvl1pPr>
          </a:lstStyle>
          <a:p>
            <a:fld id="{05A88241-D205-405E-B415-4BADBCFA34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42602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3491"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3492"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3493"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3494"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3495" name="Freeform 7"/>
          <p:cNvSpPr>
            <a:spLocks/>
          </p:cNvSpPr>
          <p:nvPr/>
        </p:nvSpPr>
        <p:spPr bwMode="hidden">
          <a:xfrm>
            <a:off x="4494213" y="4425950"/>
            <a:ext cx="2263775"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3496"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3497"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3498" name="Freeform 10"/>
          <p:cNvSpPr>
            <a:spLocks/>
          </p:cNvSpPr>
          <p:nvPr/>
        </p:nvSpPr>
        <p:spPr bwMode="hidden">
          <a:xfrm rot="-5400000">
            <a:off x="3977481" y="-853281"/>
            <a:ext cx="1722438" cy="3429000"/>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pic>
        <p:nvPicPr>
          <p:cNvPr id="63499" name="Picture 11" descr="Facbanna"/>
          <p:cNvPicPr>
            <a:picLocks noChangeAspect="1" noChangeArrowheads="1"/>
          </p:cNvPicPr>
          <p:nvPr/>
        </p:nvPicPr>
        <p:blipFill>
          <a:blip r:embed="rId2"/>
          <a:srcRect/>
          <a:stretch>
            <a:fillRect/>
          </a:stretch>
        </p:blipFill>
        <p:spPr bwMode="invGray">
          <a:xfrm>
            <a:off x="3175" y="-3175"/>
            <a:ext cx="803275" cy="6858000"/>
          </a:xfrm>
          <a:prstGeom prst="rect">
            <a:avLst/>
          </a:prstGeom>
          <a:noFill/>
        </p:spPr>
      </p:pic>
      <p:sp>
        <p:nvSpPr>
          <p:cNvPr id="63500" name="Rectangle 12"/>
          <p:cNvSpPr>
            <a:spLocks noGrp="1" noChangeArrowheads="1"/>
          </p:cNvSpPr>
          <p:nvPr>
            <p:ph type="ctrTitle"/>
          </p:nvPr>
        </p:nvSpPr>
        <p:spPr>
          <a:xfrm>
            <a:off x="1143000" y="2286000"/>
            <a:ext cx="7772400" cy="1143000"/>
          </a:xfrm>
        </p:spPr>
        <p:txBody>
          <a:bodyPr/>
          <a:lstStyle>
            <a:lvl1pPr>
              <a:defRPr/>
            </a:lvl1pPr>
          </a:lstStyle>
          <a:p>
            <a:r>
              <a:rPr lang="en-US"/>
              <a:t>Click to edit Master title style</a:t>
            </a:r>
          </a:p>
        </p:txBody>
      </p:sp>
      <p:sp>
        <p:nvSpPr>
          <p:cNvPr id="63501"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r>
              <a:rPr lang="en-US"/>
              <a:t>Click to edit Master subtitle style</a:t>
            </a:r>
          </a:p>
        </p:txBody>
      </p:sp>
      <p:sp>
        <p:nvSpPr>
          <p:cNvPr id="63502" name="Rectangle 14"/>
          <p:cNvSpPr>
            <a:spLocks noGrp="1" noChangeArrowheads="1"/>
          </p:cNvSpPr>
          <p:nvPr>
            <p:ph type="dt" sz="half" idx="2"/>
          </p:nvPr>
        </p:nvSpPr>
        <p:spPr>
          <a:xfrm>
            <a:off x="1143000" y="6248400"/>
            <a:ext cx="1905000" cy="457200"/>
          </a:xfrm>
        </p:spPr>
        <p:txBody>
          <a:bodyPr/>
          <a:lstStyle>
            <a:lvl1pPr>
              <a:defRPr/>
            </a:lvl1pPr>
          </a:lstStyle>
          <a:p>
            <a:endParaRPr lang="en-US">
              <a:solidFill>
                <a:srgbClr val="FFFFFF"/>
              </a:solidFill>
            </a:endParaRPr>
          </a:p>
        </p:txBody>
      </p:sp>
      <p:sp>
        <p:nvSpPr>
          <p:cNvPr id="63503" name="Rectangle 15"/>
          <p:cNvSpPr>
            <a:spLocks noGrp="1" noChangeArrowheads="1"/>
          </p:cNvSpPr>
          <p:nvPr>
            <p:ph type="ftr" sz="quarter" idx="3"/>
          </p:nvPr>
        </p:nvSpPr>
        <p:spPr>
          <a:xfrm>
            <a:off x="3581400" y="6248400"/>
            <a:ext cx="2895600" cy="457200"/>
          </a:xfrm>
        </p:spPr>
        <p:txBody>
          <a:bodyPr/>
          <a:lstStyle>
            <a:lvl1pPr>
              <a:defRPr/>
            </a:lvl1pPr>
          </a:lstStyle>
          <a:p>
            <a:endParaRPr lang="en-US">
              <a:solidFill>
                <a:srgbClr val="FFFFFF"/>
              </a:solidFill>
            </a:endParaRPr>
          </a:p>
        </p:txBody>
      </p:sp>
      <p:sp>
        <p:nvSpPr>
          <p:cNvPr id="63504" name="Rectangle 16"/>
          <p:cNvSpPr>
            <a:spLocks noGrp="1" noChangeArrowheads="1"/>
          </p:cNvSpPr>
          <p:nvPr>
            <p:ph type="sldNum" sz="quarter" idx="4"/>
          </p:nvPr>
        </p:nvSpPr>
        <p:spPr>
          <a:xfrm>
            <a:off x="7010400" y="6248400"/>
            <a:ext cx="1905000" cy="457200"/>
          </a:xfrm>
        </p:spPr>
        <p:txBody>
          <a:bodyPr/>
          <a:lstStyle>
            <a:lvl1pPr>
              <a:defRPr/>
            </a:lvl1pPr>
          </a:lstStyle>
          <a:p>
            <a:fld id="{E26B2C3E-34C8-42E0-8D12-07FFC9D0A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8734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58C5127-9B90-4329-B237-FAE34E962B6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04016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CB2DD69-45EE-47E5-BA1B-C7561308A9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829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8B41572-F782-4009-BC32-9EE7BE9DB8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2621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68D565-A577-4447-8666-EC4CBE7AF70E}" type="datetimeFigureOut">
              <a:rPr lang="en-US" smtClean="0"/>
              <a:t>2/23/2020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4154713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2C64291-3BD8-4CBB-8532-BC6FCBE719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29044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4E4F140-6C1D-4813-9743-2922CC07B2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586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37B29D9-54E0-49DD-AA75-00F42076CD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03123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7C70F8B-03DE-4E62-803C-48962B87D29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945858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0FDAF15-7FFC-4355-B898-912153BEFA4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65712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5B87D23-6D63-43DE-9529-93CEE44C6C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21902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048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D8F830D-A46F-416D-AA38-A5EAFA1226C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7875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66800" y="6324600"/>
            <a:ext cx="1905000" cy="457200"/>
          </a:xfr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3505200" y="6324600"/>
            <a:ext cx="2895600" cy="45720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6934200" y="6324600"/>
            <a:ext cx="1905000" cy="457200"/>
          </a:xfrm>
        </p:spPr>
        <p:txBody>
          <a:bodyPr/>
          <a:lstStyle>
            <a:lvl1pPr>
              <a:defRPr/>
            </a:lvl1pPr>
          </a:lstStyle>
          <a:p>
            <a:fld id="{3A0267DD-B99B-4C74-8837-F504DC56D64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76260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7EF08C-84E0-4511-95B1-76905232C3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66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AF30BA-7AD1-4D15-8F39-2C8A7B5812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02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8D565-A577-4447-8666-EC4CBE7AF70E}" type="datetimeFigureOut">
              <a:rPr lang="en-US" smtClean="0"/>
              <a:t>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9905385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2C37DC-11B6-41F5-9334-1A9A6D5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8925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A289537-4BC9-4F2F-9894-13894C2A8D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7598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CE6866C-5715-42A6-9EA8-5E82BF509E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366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573AD7C-8EF9-4B2C-941E-00F4EA1DC7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2523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F0FF0C-5E75-496B-BC24-FF9317C37A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61957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0702D27-B73A-4881-A8B4-5B6435F81F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4374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C9B717-6C47-4D60-A7A2-6CCFC2ACF8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852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0A3CF3-A698-47F7-9966-28EB1D814E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1485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D8171D-DEE7-4896-84E2-5EFC991F55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516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3715D3F-0238-4534-B5E9-19D4560C0D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520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8D565-A577-4447-8666-EC4CBE7AF70E}" type="datetimeFigureOut">
              <a:rPr lang="en-US" smtClean="0"/>
              <a:t>2/23/2020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36087316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99D7063-BA81-4540-8812-121642C899D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857028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764B85F-CF2A-460F-B85C-B2CDD420B22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34966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CEC1385-FF3C-430A-AABD-BF5ED63C4E3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98038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899800D-ABF8-4E47-9529-E990DF79602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892561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3291249-F30D-4F94-BA85-BDCB2D4CCAA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18659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E2F27A6D-DFF7-47DA-8D6D-2867F8F228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47415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D86BB4E-EF34-4B6D-9E7B-B19CE93882A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781006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F31ED90-AE35-41C2-A9B8-FC4F8B60449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722160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8683896-F17A-4CF0-BA21-D5F423E5567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744785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58A4F71-5385-4427-B9C9-46C039B11F8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7258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68D565-A577-4447-8666-EC4CBE7AF70E}" type="datetimeFigureOut">
              <a:rPr lang="en-US" smtClean="0"/>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29862065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EB6D03A-1001-4523-ACDE-858403F374F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913103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C526E61-7956-442F-A64A-5F3B87C6077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60345379"/>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15CBF2F-D110-410D-BB21-4D202D832ED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4896548"/>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E3CCE10-A484-4611-8AF8-E8F610CF899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08562768"/>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509597F-08AC-46B8-82E9-27571FCF1A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54927485"/>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6AD9BCDF-19C8-4891-923A-92DCDB882DB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07667365"/>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DDD2A738-19D8-4A4F-A172-87C61C66DA5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98762723"/>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B38B899-2F76-4533-931B-44AE358C2FD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45560142"/>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C6C9D2C-2E94-40D0-8906-FA361A3F54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90846591"/>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BE0FAB5-D1D6-413D-9CE0-CC7F708970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6943602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68D565-A577-4447-8666-EC4CBE7AF70E}" type="datetimeFigureOut">
              <a:rPr lang="en-US" smtClean="0"/>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30094-8F62-4BA1-B4EB-8341D55377A4}" type="slidenum">
              <a:rPr lang="en-US" smtClean="0"/>
              <a:t>‹#›</a:t>
            </a:fld>
            <a:endParaRPr lang="en-US"/>
          </a:p>
        </p:txBody>
      </p:sp>
    </p:spTree>
    <p:extLst>
      <p:ext uri="{BB962C8B-B14F-4D97-AF65-F5344CB8AC3E}">
        <p14:creationId xmlns:p14="http://schemas.microsoft.com/office/powerpoint/2010/main" val="9051729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99654FD-BD2B-49A1-8E5C-33BC6D965D6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52252559"/>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89A8FA2-FCAC-43F7-90C6-01820769C50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0989082"/>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080147-996A-4025-B9DD-23245B2802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9089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574C99-5C36-4DE8-88D6-97BE2907C8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0478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E42C4E-D85A-42B6-9A23-F292672B0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647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FBEE0-BF89-48D6-B644-46CF81EDB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8039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6BDBBD-B7FF-4406-9DB6-59C398945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83903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B5D20C-CECA-468D-9DB1-609F744A3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92471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079494-F777-4DD7-A242-32BDCBC8E9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567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C0D62D-6DEE-4397-8951-527E02FBDF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342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2.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3.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2.pn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2.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2.pn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2.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2.pn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2.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3.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8D565-A577-4447-8666-EC4CBE7AF70E}" type="datetimeFigureOut">
              <a:rPr lang="en-US" smtClean="0"/>
              <a:t>2/23/2020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30094-8F62-4BA1-B4EB-8341D55377A4}" type="slidenum">
              <a:rPr lang="en-US" smtClean="0"/>
              <a:t>‹#›</a:t>
            </a:fld>
            <a:endParaRPr lang="en-US"/>
          </a:p>
        </p:txBody>
      </p:sp>
    </p:spTree>
    <p:extLst>
      <p:ext uri="{BB962C8B-B14F-4D97-AF65-F5344CB8AC3E}">
        <p14:creationId xmlns:p14="http://schemas.microsoft.com/office/powerpoint/2010/main" val="1006937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93B5AB3-0E96-4CAF-94A0-BD57BC787334}"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9050326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027"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028"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029"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030"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031"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032"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1033"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pic>
        <p:nvPicPr>
          <p:cNvPr id="1034" name="Picture 10" descr="Fac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p:cNvSpPr>
            <a:spLocks noGrp="1" noChangeArrowheads="1"/>
          </p:cNvSpPr>
          <p:nvPr>
            <p:ph type="title"/>
          </p:nvPr>
        </p:nvSpPr>
        <p:spPr bwMode="auto">
          <a:xfrm>
            <a:off x="1066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6" name="Rectangle 12"/>
          <p:cNvSpPr>
            <a:spLocks noGrp="1" noChangeArrowheads="1"/>
          </p:cNvSpPr>
          <p:nvPr>
            <p:ph type="body" idx="1"/>
          </p:nvPr>
        </p:nvSpPr>
        <p:spPr bwMode="auto">
          <a:xfrm>
            <a:off x="1066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mn-lt"/>
                <a:cs typeface="+mn-cs"/>
              </a:defRPr>
            </a:lvl1pPr>
          </a:lstStyle>
          <a:p>
            <a:pPr fontAlgn="base">
              <a:spcBef>
                <a:spcPct val="0"/>
              </a:spcBef>
              <a:spcAft>
                <a:spcPct val="0"/>
              </a:spcAft>
              <a:defRPr/>
            </a:pPr>
            <a:endParaRPr lang="en-US">
              <a:solidFill>
                <a:srgbClr val="FFFFFF"/>
              </a:solidFill>
            </a:endParaRPr>
          </a:p>
        </p:txBody>
      </p:sp>
      <p:sp>
        <p:nvSpPr>
          <p:cNvPr id="62478" name="Rectangle 14"/>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mn-lt"/>
                <a:cs typeface="+mn-cs"/>
              </a:defRPr>
            </a:lvl1pPr>
          </a:lstStyle>
          <a:p>
            <a:pPr fontAlgn="base">
              <a:spcBef>
                <a:spcPct val="0"/>
              </a:spcBef>
              <a:spcAft>
                <a:spcPct val="0"/>
              </a:spcAft>
              <a:defRPr/>
            </a:pPr>
            <a:endParaRPr lang="en-US">
              <a:solidFill>
                <a:srgbClr val="FFFFFF"/>
              </a:solidFill>
            </a:endParaRPr>
          </a:p>
        </p:txBody>
      </p:sp>
      <p:sp>
        <p:nvSpPr>
          <p:cNvPr id="62479" name="Rectangle 15"/>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cs typeface="+mn-cs"/>
              </a:defRPr>
            </a:lvl1pPr>
          </a:lstStyle>
          <a:p>
            <a:pPr fontAlgn="base">
              <a:spcBef>
                <a:spcPct val="0"/>
              </a:spcBef>
              <a:spcAft>
                <a:spcPct val="0"/>
              </a:spcAft>
              <a:defRPr/>
            </a:pPr>
            <a:fld id="{2E82E108-C66D-4237-9D3E-199093CD2DBF}"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585233269"/>
      </p:ext>
    </p:extLst>
  </p:cSld>
  <p:clrMap bg1="dk2" tx1="lt1" bg2="dk1"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7170"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7171"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7172"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7173"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7174"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7175"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7176"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sp>
        <p:nvSpPr>
          <p:cNvPr id="7177"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000">
              <a:solidFill>
                <a:srgbClr val="FFFFFF"/>
              </a:solidFill>
              <a:latin typeface="Broadway" pitchFamily="82" charset="0"/>
              <a:cs typeface="Arial" pitchFamily="34" charset="0"/>
            </a:endParaRPr>
          </a:p>
        </p:txBody>
      </p:sp>
      <p:pic>
        <p:nvPicPr>
          <p:cNvPr id="7178" name="Picture 10" descr="Fac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1"/>
          <p:cNvSpPr>
            <a:spLocks noGrp="1" noChangeArrowheads="1"/>
          </p:cNvSpPr>
          <p:nvPr>
            <p:ph type="title"/>
          </p:nvPr>
        </p:nvSpPr>
        <p:spPr bwMode="auto">
          <a:xfrm>
            <a:off x="1066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7180" name="Rectangle 12"/>
          <p:cNvSpPr>
            <a:spLocks noGrp="1" noChangeArrowheads="1"/>
          </p:cNvSpPr>
          <p:nvPr>
            <p:ph type="body" idx="1"/>
          </p:nvPr>
        </p:nvSpPr>
        <p:spPr bwMode="auto">
          <a:xfrm>
            <a:off x="1066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mn-lt"/>
                <a:cs typeface="+mn-cs"/>
              </a:defRPr>
            </a:lvl1pPr>
          </a:lstStyle>
          <a:p>
            <a:pPr fontAlgn="base">
              <a:spcBef>
                <a:spcPct val="0"/>
              </a:spcBef>
              <a:spcAft>
                <a:spcPct val="0"/>
              </a:spcAft>
              <a:defRPr/>
            </a:pPr>
            <a:endParaRPr lang="en-US"/>
          </a:p>
        </p:txBody>
      </p:sp>
      <p:sp>
        <p:nvSpPr>
          <p:cNvPr id="62478" name="Rectangle 14"/>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mn-lt"/>
                <a:cs typeface="+mn-cs"/>
              </a:defRPr>
            </a:lvl1pPr>
          </a:lstStyle>
          <a:p>
            <a:pPr fontAlgn="base">
              <a:spcBef>
                <a:spcPct val="0"/>
              </a:spcBef>
              <a:spcAft>
                <a:spcPct val="0"/>
              </a:spcAft>
              <a:defRPr/>
            </a:pPr>
            <a:endParaRPr lang="en-US"/>
          </a:p>
        </p:txBody>
      </p:sp>
      <p:sp>
        <p:nvSpPr>
          <p:cNvPr id="62479" name="Rectangle 15"/>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mn-lt"/>
                <a:cs typeface="+mn-cs"/>
              </a:defRPr>
            </a:lvl1pPr>
          </a:lstStyle>
          <a:p>
            <a:pPr fontAlgn="base">
              <a:spcBef>
                <a:spcPct val="0"/>
              </a:spcBef>
              <a:spcAft>
                <a:spcPct val="0"/>
              </a:spcAft>
              <a:defRPr/>
            </a:pPr>
            <a:fld id="{0E3B73BE-725C-4EDF-8F36-C6E0A0DD5F6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73358373"/>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27"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28"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29"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30"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31"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32"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33"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pic>
        <p:nvPicPr>
          <p:cNvPr id="1034" name="Picture 10" descr="Fac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6" name="Rectangle 12"/>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mn-lt"/>
              </a:defRPr>
            </a:lvl1pPr>
          </a:lstStyle>
          <a:p>
            <a:pPr fontAlgn="base">
              <a:spcBef>
                <a:spcPct val="0"/>
              </a:spcBef>
              <a:spcAft>
                <a:spcPct val="0"/>
              </a:spcAft>
              <a:defRPr/>
            </a:pPr>
            <a:endParaRPr lang="en-US">
              <a:solidFill>
                <a:srgbClr val="FFFFFF"/>
              </a:solidFill>
            </a:endParaRPr>
          </a:p>
        </p:txBody>
      </p:sp>
      <p:sp>
        <p:nvSpPr>
          <p:cNvPr id="62478" name="Rectangle 14"/>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mn-lt"/>
              </a:defRPr>
            </a:lvl1pPr>
          </a:lstStyle>
          <a:p>
            <a:pPr fontAlgn="base">
              <a:spcBef>
                <a:spcPct val="0"/>
              </a:spcBef>
              <a:spcAft>
                <a:spcPct val="0"/>
              </a:spcAft>
              <a:defRPr/>
            </a:pPr>
            <a:endParaRPr lang="en-US">
              <a:solidFill>
                <a:srgbClr val="FFFFFF"/>
              </a:solidFill>
            </a:endParaRPr>
          </a:p>
        </p:txBody>
      </p:sp>
      <p:sp>
        <p:nvSpPr>
          <p:cNvPr id="62479" name="Rectangle 15"/>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pPr fontAlgn="base">
              <a:spcBef>
                <a:spcPct val="0"/>
              </a:spcBef>
              <a:spcAft>
                <a:spcPct val="0"/>
              </a:spcAft>
              <a:defRPr/>
            </a:pPr>
            <a:fld id="{5FC173C8-EA79-480A-9837-F96AEC93CA99}"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621122951"/>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0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280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280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09490890-E72B-48C3-8EDF-A57C710A6DA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5300250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ctr" eaLnBrk="1" fontAlgn="base" hangingPunct="1">
              <a:spcBef>
                <a:spcPct val="0"/>
              </a:spcBef>
              <a:spcAft>
                <a:spcPct val="0"/>
              </a:spcAft>
              <a:defRPr/>
            </a:pPr>
            <a:endParaRPr kumimoji="1" lang="en-US" altLang="en-US">
              <a:solidFill>
                <a:srgbClr val="5B5249"/>
              </a:solidFill>
              <a:latin typeface="Times New Roman" pitchFamily="18" charset="0"/>
            </a:endParaRPr>
          </a:p>
        </p:txBody>
      </p:sp>
      <p:sp>
        <p:nvSpPr>
          <p:cNvPr id="15363"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ctr" eaLnBrk="1" fontAlgn="base" hangingPunct="1">
              <a:spcBef>
                <a:spcPct val="0"/>
              </a:spcBef>
              <a:spcAft>
                <a:spcPct val="0"/>
              </a:spcAft>
              <a:defRPr/>
            </a:pPr>
            <a:endParaRPr kumimoji="1" lang="en-US" altLang="en-US">
              <a:solidFill>
                <a:srgbClr val="5B5249"/>
              </a:solidFill>
              <a:latin typeface="Times New Roman" pitchFamily="18" charset="0"/>
            </a:endParaRPr>
          </a:p>
        </p:txBody>
      </p:sp>
      <p:sp>
        <p:nvSpPr>
          <p:cNvPr id="15364"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ctr" eaLnBrk="1" fontAlgn="base" hangingPunct="1">
              <a:spcBef>
                <a:spcPct val="0"/>
              </a:spcBef>
              <a:spcAft>
                <a:spcPct val="0"/>
              </a:spcAft>
              <a:defRPr/>
            </a:pPr>
            <a:endParaRPr kumimoji="1" lang="en-US" altLang="en-US">
              <a:solidFill>
                <a:srgbClr val="5B5249"/>
              </a:solidFill>
              <a:latin typeface="Times New Roman" pitchFamily="18" charset="0"/>
            </a:endParaRPr>
          </a:p>
        </p:txBody>
      </p:sp>
      <p:sp>
        <p:nvSpPr>
          <p:cNvPr id="15365"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ctr" eaLnBrk="1" fontAlgn="base" hangingPunct="1">
              <a:spcBef>
                <a:spcPct val="0"/>
              </a:spcBef>
              <a:spcAft>
                <a:spcPct val="0"/>
              </a:spcAft>
              <a:defRPr/>
            </a:pPr>
            <a:endParaRPr kumimoji="1" lang="en-US" altLang="en-US">
              <a:solidFill>
                <a:srgbClr val="5B5249"/>
              </a:solidFill>
              <a:latin typeface="Times New Roman" pitchFamily="18" charset="0"/>
            </a:endParaRPr>
          </a:p>
        </p:txBody>
      </p:sp>
      <p:sp>
        <p:nvSpPr>
          <p:cNvPr id="15366" name="Rectangle 6"/>
          <p:cNvSpPr>
            <a:spLocks noGrp="1" noChangeArrowheads="1"/>
          </p:cNvSpPr>
          <p:nvPr>
            <p:ph type="title"/>
          </p:nvPr>
        </p:nvSpPr>
        <p:spPr bwMode="auto">
          <a:xfrm>
            <a:off x="1066800" y="838200"/>
            <a:ext cx="7696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91879" name="Rectangle 7"/>
          <p:cNvSpPr>
            <a:spLocks noGrp="1" noChangeArrowheads="1"/>
          </p:cNvSpPr>
          <p:nvPr>
            <p:ph type="dt" sz="half" idx="2"/>
          </p:nvPr>
        </p:nvSpPr>
        <p:spPr bwMode="auto">
          <a:xfrm>
            <a:off x="1066800" y="6413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2A3D7A"/>
                </a:solidFill>
                <a:latin typeface="+mn-lt"/>
              </a:defRPr>
            </a:lvl1pPr>
          </a:lstStyle>
          <a:p>
            <a:pPr fontAlgn="base">
              <a:spcBef>
                <a:spcPct val="0"/>
              </a:spcBef>
              <a:spcAft>
                <a:spcPct val="0"/>
              </a:spcAft>
              <a:defRPr/>
            </a:pPr>
            <a:endParaRPr lang="en-US"/>
          </a:p>
        </p:txBody>
      </p:sp>
      <p:sp>
        <p:nvSpPr>
          <p:cNvPr id="591880" name="Rectangle 8"/>
          <p:cNvSpPr>
            <a:spLocks noGrp="1" noChangeArrowheads="1"/>
          </p:cNvSpPr>
          <p:nvPr>
            <p:ph type="ftr" sz="quarter" idx="3"/>
          </p:nvPr>
        </p:nvSpPr>
        <p:spPr bwMode="auto">
          <a:xfrm>
            <a:off x="3429000" y="64135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2A3D7A"/>
                </a:solidFill>
                <a:latin typeface="+mn-lt"/>
              </a:defRPr>
            </a:lvl1pPr>
          </a:lstStyle>
          <a:p>
            <a:pPr fontAlgn="base">
              <a:spcBef>
                <a:spcPct val="0"/>
              </a:spcBef>
              <a:spcAft>
                <a:spcPct val="0"/>
              </a:spcAft>
              <a:defRPr/>
            </a:pPr>
            <a:endParaRPr lang="en-US"/>
          </a:p>
        </p:txBody>
      </p:sp>
      <p:pic>
        <p:nvPicPr>
          <p:cNvPr id="15369"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10"/>
          <p:cNvSpPr>
            <a:spLocks noChangeArrowheads="1"/>
          </p:cNvSpPr>
          <p:nvPr/>
        </p:nvSpPr>
        <p:spPr bwMode="auto">
          <a:xfrm>
            <a:off x="304800" y="457200"/>
            <a:ext cx="2514600" cy="3048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algn="ctr" eaLnBrk="1" fontAlgn="base" hangingPunct="1">
              <a:spcBef>
                <a:spcPct val="0"/>
              </a:spcBef>
              <a:spcAft>
                <a:spcPct val="0"/>
              </a:spcAft>
              <a:defRPr/>
            </a:pPr>
            <a:endParaRPr kumimoji="1" lang="en-US" altLang="en-US">
              <a:solidFill>
                <a:srgbClr val="5B5249"/>
              </a:solidFill>
              <a:latin typeface="Times New Roman" pitchFamily="18" charset="0"/>
            </a:endParaRPr>
          </a:p>
        </p:txBody>
      </p:sp>
      <p:sp>
        <p:nvSpPr>
          <p:cNvPr id="591883" name="Rectangle 11"/>
          <p:cNvSpPr>
            <a:spLocks noGrp="1" noChangeArrowheads="1"/>
          </p:cNvSpPr>
          <p:nvPr>
            <p:ph type="sldNum" sz="quarter" idx="4"/>
          </p:nvPr>
        </p:nvSpPr>
        <p:spPr bwMode="auto">
          <a:xfrm>
            <a:off x="8229600" y="64135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2400">
                <a:solidFill>
                  <a:srgbClr val="2A3D7A"/>
                </a:solidFill>
                <a:latin typeface="+mn-lt"/>
              </a:defRPr>
            </a:lvl1pPr>
          </a:lstStyle>
          <a:p>
            <a:pPr fontAlgn="base">
              <a:spcBef>
                <a:spcPct val="0"/>
              </a:spcBef>
              <a:spcAft>
                <a:spcPct val="0"/>
              </a:spcAft>
              <a:defRPr/>
            </a:pPr>
            <a:fld id="{8D79DA6A-FF8B-49AF-AB4A-02EC368178B2}" type="slidenum">
              <a:rPr lang="en-US"/>
              <a:pPr fontAlgn="base">
                <a:spcBef>
                  <a:spcPct val="0"/>
                </a:spcBef>
                <a:spcAft>
                  <a:spcPct val="0"/>
                </a:spcAft>
                <a:defRPr/>
              </a:pPr>
              <a:t>‹#›</a:t>
            </a:fld>
            <a:endParaRPr lang="en-US" sz="1400"/>
          </a:p>
        </p:txBody>
      </p:sp>
      <p:sp>
        <p:nvSpPr>
          <p:cNvPr id="15372" name="Rectangle 12"/>
          <p:cNvSpPr>
            <a:spLocks noGrp="1" noChangeArrowheads="1"/>
          </p:cNvSpPr>
          <p:nvPr>
            <p:ph type="body" idx="1"/>
          </p:nvPr>
        </p:nvSpPr>
        <p:spPr bwMode="auto">
          <a:xfrm>
            <a:off x="1066800" y="21018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06696364"/>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4945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srgbClr val="FFFFFF"/>
                </a:solidFill>
                <a:latin typeface="Arial Narrow" pitchFamily="34" charset="0"/>
              </a:endParaRPr>
            </a:p>
          </p:txBody>
        </p:sp>
        <p:sp>
          <p:nvSpPr>
            <p:cNvPr id="4945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srgbClr val="FFFFFF"/>
                </a:solidFill>
                <a:latin typeface="Arial Narrow" pitchFamily="34" charset="0"/>
              </a:endParaRPr>
            </a:p>
          </p:txBody>
        </p:sp>
        <p:sp>
          <p:nvSpPr>
            <p:cNvPr id="4945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srgbClr val="FFFFFF"/>
                </a:solidFill>
                <a:latin typeface="Arial Narrow" pitchFamily="34" charset="0"/>
              </a:endParaRPr>
            </a:p>
          </p:txBody>
        </p:sp>
        <p:sp>
          <p:nvSpPr>
            <p:cNvPr id="4945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sz="2400">
                <a:solidFill>
                  <a:srgbClr val="FFFFFF"/>
                </a:solidFill>
                <a:latin typeface="Arial Narrow" pitchFamily="34" charset="0"/>
              </a:endParaRPr>
            </a:p>
          </p:txBody>
        </p:sp>
        <p:sp>
          <p:nvSpPr>
            <p:cNvPr id="4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eaLnBrk="1" fontAlgn="base" hangingPunct="1">
                <a:spcBef>
                  <a:spcPct val="0"/>
                </a:spcBef>
                <a:spcAft>
                  <a:spcPct val="0"/>
                </a:spcAft>
                <a:defRPr/>
              </a:pPr>
              <a:endParaRPr lang="en-US" altLang="en-US">
                <a:solidFill>
                  <a:srgbClr val="FFFFFF"/>
                </a:solidFill>
              </a:endParaRPr>
            </a:p>
          </p:txBody>
        </p:sp>
        <p:sp>
          <p:nvSpPr>
            <p:cNvPr id="4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eaLnBrk="1" fontAlgn="base" hangingPunct="1">
                <a:spcBef>
                  <a:spcPct val="0"/>
                </a:spcBef>
                <a:spcAft>
                  <a:spcPct val="0"/>
                </a:spcAft>
                <a:defRPr/>
              </a:pPr>
              <a:endParaRPr lang="en-US" altLang="en-US">
                <a:solidFill>
                  <a:srgbClr val="FFFFFF"/>
                </a:solidFill>
              </a:endParaRPr>
            </a:p>
          </p:txBody>
        </p:sp>
        <p:sp>
          <p:nvSpPr>
            <p:cNvPr id="4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400">
                  <a:solidFill>
                    <a:schemeClr val="tx1"/>
                  </a:solidFill>
                  <a:latin typeface="Arial Narrow" pitchFamily="34" charset="0"/>
                </a:defRPr>
              </a:lvl1pPr>
              <a:lvl2pPr marL="742950" indent="-285750" eaLnBrk="0" hangingPunct="0">
                <a:defRPr sz="2400">
                  <a:solidFill>
                    <a:schemeClr val="tx1"/>
                  </a:solidFill>
                  <a:latin typeface="Arial Narrow" pitchFamily="34" charset="0"/>
                </a:defRPr>
              </a:lvl2pPr>
              <a:lvl3pPr marL="1143000" indent="-228600" eaLnBrk="0" hangingPunct="0">
                <a:defRPr sz="2400">
                  <a:solidFill>
                    <a:schemeClr val="tx1"/>
                  </a:solidFill>
                  <a:latin typeface="Arial Narrow" pitchFamily="34" charset="0"/>
                </a:defRPr>
              </a:lvl3pPr>
              <a:lvl4pPr marL="1600200" indent="-228600" eaLnBrk="0" hangingPunct="0">
                <a:defRPr sz="2400">
                  <a:solidFill>
                    <a:schemeClr val="tx1"/>
                  </a:solidFill>
                  <a:latin typeface="Arial Narrow" pitchFamily="34" charset="0"/>
                </a:defRPr>
              </a:lvl4pPr>
              <a:lvl5pPr marL="2057400" indent="-228600" eaLnBrk="0" hangingPunct="0">
                <a:defRPr sz="2400">
                  <a:solidFill>
                    <a:schemeClr val="tx1"/>
                  </a:solidFill>
                  <a:latin typeface="Arial Narrow" pitchFamily="34" charset="0"/>
                </a:defRPr>
              </a:lvl5pPr>
              <a:lvl6pPr marL="2514600" indent="-228600" eaLnBrk="0" fontAlgn="base" hangingPunct="0">
                <a:spcBef>
                  <a:spcPct val="0"/>
                </a:spcBef>
                <a:spcAft>
                  <a:spcPct val="0"/>
                </a:spcAft>
                <a:defRPr sz="2400">
                  <a:solidFill>
                    <a:schemeClr val="tx1"/>
                  </a:solidFill>
                  <a:latin typeface="Arial Narrow" pitchFamily="34" charset="0"/>
                </a:defRPr>
              </a:lvl6pPr>
              <a:lvl7pPr marL="2971800" indent="-228600" eaLnBrk="0" fontAlgn="base" hangingPunct="0">
                <a:spcBef>
                  <a:spcPct val="0"/>
                </a:spcBef>
                <a:spcAft>
                  <a:spcPct val="0"/>
                </a:spcAft>
                <a:defRPr sz="2400">
                  <a:solidFill>
                    <a:schemeClr val="tx1"/>
                  </a:solidFill>
                  <a:latin typeface="Arial Narrow" pitchFamily="34" charset="0"/>
                </a:defRPr>
              </a:lvl7pPr>
              <a:lvl8pPr marL="3429000" indent="-228600" eaLnBrk="0" fontAlgn="base" hangingPunct="0">
                <a:spcBef>
                  <a:spcPct val="0"/>
                </a:spcBef>
                <a:spcAft>
                  <a:spcPct val="0"/>
                </a:spcAft>
                <a:defRPr sz="2400">
                  <a:solidFill>
                    <a:schemeClr val="tx1"/>
                  </a:solidFill>
                  <a:latin typeface="Arial Narrow" pitchFamily="34" charset="0"/>
                </a:defRPr>
              </a:lvl8pPr>
              <a:lvl9pPr marL="3886200" indent="-228600" eaLnBrk="0" fontAlgn="base" hangingPunct="0">
                <a:spcBef>
                  <a:spcPct val="0"/>
                </a:spcBef>
                <a:spcAft>
                  <a:spcPct val="0"/>
                </a:spcAft>
                <a:defRPr sz="2400">
                  <a:solidFill>
                    <a:schemeClr val="tx1"/>
                  </a:solidFill>
                  <a:latin typeface="Arial Narrow" pitchFamily="34" charset="0"/>
                </a:defRPr>
              </a:lvl9pPr>
            </a:lstStyle>
            <a:p>
              <a:pPr eaLnBrk="1" fontAlgn="base" hangingPunct="1">
                <a:spcBef>
                  <a:spcPct val="0"/>
                </a:spcBef>
                <a:spcAft>
                  <a:spcPct val="0"/>
                </a:spcAft>
                <a:defRPr/>
              </a:pPr>
              <a:endParaRPr lang="en-US" altLang="en-US">
                <a:solidFill>
                  <a:srgbClr val="FFFFFF"/>
                </a:solidFill>
              </a:endParaRPr>
            </a:p>
          </p:txBody>
        </p:sp>
      </p:grpSp>
      <p:sp>
        <p:nvSpPr>
          <p:cNvPr id="4946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946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46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mn-lt"/>
              </a:defRPr>
            </a:lvl1pPr>
          </a:lstStyle>
          <a:p>
            <a:pPr fontAlgn="base">
              <a:spcBef>
                <a:spcPct val="0"/>
              </a:spcBef>
              <a:spcAft>
                <a:spcPct val="0"/>
              </a:spcAft>
              <a:defRPr/>
            </a:pPr>
            <a:endParaRPr lang="en-US">
              <a:solidFill>
                <a:srgbClr val="FFFFFF"/>
              </a:solidFill>
            </a:endParaRPr>
          </a:p>
        </p:txBody>
      </p:sp>
      <p:sp>
        <p:nvSpPr>
          <p:cNvPr id="494605"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mn-lt"/>
              </a:defRPr>
            </a:lvl1pPr>
          </a:lstStyle>
          <a:p>
            <a:pPr fontAlgn="base">
              <a:spcBef>
                <a:spcPct val="0"/>
              </a:spcBef>
              <a:spcAft>
                <a:spcPct val="0"/>
              </a:spcAft>
              <a:defRPr/>
            </a:pPr>
            <a:endParaRPr lang="en-US">
              <a:solidFill>
                <a:srgbClr val="FFFFFF"/>
              </a:solidFill>
            </a:endParaRPr>
          </a:p>
        </p:txBody>
      </p:sp>
      <p:sp>
        <p:nvSpPr>
          <p:cNvPr id="494606"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mn-lt"/>
              </a:defRPr>
            </a:lvl1pPr>
          </a:lstStyle>
          <a:p>
            <a:pPr fontAlgn="base">
              <a:spcBef>
                <a:spcPct val="0"/>
              </a:spcBef>
              <a:spcAft>
                <a:spcPct val="0"/>
              </a:spcAft>
              <a:defRPr/>
            </a:pPr>
            <a:fld id="{4EDA2084-B37E-4820-8B0D-FBD4E81435D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414010434"/>
      </p:ext>
    </p:extLst>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wipe dir="r"/>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27"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28"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29"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30"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31"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32"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033"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pic>
        <p:nvPicPr>
          <p:cNvPr id="1034" name="Picture 10" descr="Fac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6" name="Rectangle 12"/>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mn-lt"/>
              </a:defRPr>
            </a:lvl1pPr>
          </a:lstStyle>
          <a:p>
            <a:pPr fontAlgn="base">
              <a:spcBef>
                <a:spcPct val="0"/>
              </a:spcBef>
              <a:spcAft>
                <a:spcPct val="0"/>
              </a:spcAft>
              <a:defRPr/>
            </a:pPr>
            <a:endParaRPr lang="en-US">
              <a:solidFill>
                <a:srgbClr val="FFFFFF"/>
              </a:solidFill>
            </a:endParaRPr>
          </a:p>
        </p:txBody>
      </p:sp>
      <p:sp>
        <p:nvSpPr>
          <p:cNvPr id="62478" name="Rectangle 14"/>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mn-lt"/>
              </a:defRPr>
            </a:lvl1pPr>
          </a:lstStyle>
          <a:p>
            <a:pPr fontAlgn="base">
              <a:spcBef>
                <a:spcPct val="0"/>
              </a:spcBef>
              <a:spcAft>
                <a:spcPct val="0"/>
              </a:spcAft>
              <a:defRPr/>
            </a:pPr>
            <a:endParaRPr lang="en-US">
              <a:solidFill>
                <a:srgbClr val="FFFFFF"/>
              </a:solidFill>
            </a:endParaRPr>
          </a:p>
        </p:txBody>
      </p:sp>
      <p:sp>
        <p:nvSpPr>
          <p:cNvPr id="62479" name="Rectangle 15"/>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pPr fontAlgn="base">
              <a:spcBef>
                <a:spcPct val="0"/>
              </a:spcBef>
              <a:spcAft>
                <a:spcPct val="0"/>
              </a:spcAft>
              <a:defRPr/>
            </a:pPr>
            <a:fld id="{5FC173C8-EA79-480A-9837-F96AEC93CA99}"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285940372"/>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1266" name="Freeform 2"/>
          <p:cNvSpPr>
            <a:spLocks/>
          </p:cNvSpPr>
          <p:nvPr/>
        </p:nvSpPr>
        <p:spPr bwMode="hidden">
          <a:xfrm>
            <a:off x="-11113" y="1836738"/>
            <a:ext cx="2268538" cy="2709862"/>
          </a:xfrm>
          <a:custGeom>
            <a:avLst/>
            <a:gdLst>
              <a:gd name="T0" fmla="*/ 2147483647 w 1429"/>
              <a:gd name="T1" fmla="*/ 2147483647 h 1707"/>
              <a:gd name="T2" fmla="*/ 2147483647 w 1429"/>
              <a:gd name="T3" fmla="*/ 2147483647 h 1707"/>
              <a:gd name="T4" fmla="*/ 2147483647 w 1429"/>
              <a:gd name="T5" fmla="*/ 0 h 1707"/>
              <a:gd name="T6" fmla="*/ 2147483647 w 1429"/>
              <a:gd name="T7" fmla="*/ 2147483647 h 1707"/>
              <a:gd name="T8" fmla="*/ 2147483647 w 1429"/>
              <a:gd name="T9" fmla="*/ 2147483647 h 1707"/>
              <a:gd name="T10" fmla="*/ 2147483647 w 1429"/>
              <a:gd name="T11" fmla="*/ 2147483647 h 1707"/>
              <a:gd name="T12" fmla="*/ 2147483647 w 1429"/>
              <a:gd name="T13" fmla="*/ 2147483647 h 1707"/>
              <a:gd name="T14" fmla="*/ 2147483647 w 1429"/>
              <a:gd name="T15" fmla="*/ 2147483647 h 1707"/>
              <a:gd name="T16" fmla="*/ 2147483647 w 1429"/>
              <a:gd name="T17" fmla="*/ 2147483647 h 1707"/>
              <a:gd name="T18" fmla="*/ 2147483647 w 1429"/>
              <a:gd name="T19" fmla="*/ 2147483647 h 1707"/>
              <a:gd name="T20" fmla="*/ 0 w 1429"/>
              <a:gd name="T21" fmla="*/ 2147483647 h 1707"/>
              <a:gd name="T22" fmla="*/ 0 w 1429"/>
              <a:gd name="T23" fmla="*/ 2147483647 h 1707"/>
              <a:gd name="T24" fmla="*/ 2147483647 w 1429"/>
              <a:gd name="T25" fmla="*/ 2147483647 h 1707"/>
              <a:gd name="T26" fmla="*/ 2147483647 w 1429"/>
              <a:gd name="T27" fmla="*/ 2147483647 h 1707"/>
              <a:gd name="T28" fmla="*/ 2147483647 w 1429"/>
              <a:gd name="T29" fmla="*/ 2147483647 h 1707"/>
              <a:gd name="T30" fmla="*/ 2147483647 w 1429"/>
              <a:gd name="T31" fmla="*/ 2147483647 h 1707"/>
              <a:gd name="T32" fmla="*/ 2147483647 w 1429"/>
              <a:gd name="T33" fmla="*/ 2147483647 h 1707"/>
              <a:gd name="T34" fmla="*/ 2147483647 w 1429"/>
              <a:gd name="T35" fmla="*/ 2147483647 h 1707"/>
              <a:gd name="T36" fmla="*/ 2147483647 w 1429"/>
              <a:gd name="T37" fmla="*/ 2147483647 h 1707"/>
              <a:gd name="T38" fmla="*/ 2147483647 w 1429"/>
              <a:gd name="T39" fmla="*/ 2147483647 h 1707"/>
              <a:gd name="T40" fmla="*/ 2147483647 w 1429"/>
              <a:gd name="T41" fmla="*/ 2147483647 h 1707"/>
              <a:gd name="T42" fmla="*/ 2147483647 w 1429"/>
              <a:gd name="T43" fmla="*/ 2147483647 h 1707"/>
              <a:gd name="T44" fmla="*/ 2147483647 w 1429"/>
              <a:gd name="T45" fmla="*/ 2147483647 h 1707"/>
              <a:gd name="T46" fmla="*/ 2147483647 w 1429"/>
              <a:gd name="T47" fmla="*/ 2147483647 h 1707"/>
              <a:gd name="T48" fmla="*/ 2147483647 w 1429"/>
              <a:gd name="T49" fmla="*/ 2147483647 h 1707"/>
              <a:gd name="T50" fmla="*/ 2147483647 w 1429"/>
              <a:gd name="T51" fmla="*/ 2147483647 h 1707"/>
              <a:gd name="T52" fmla="*/ 2147483647 w 1429"/>
              <a:gd name="T53" fmla="*/ 2147483647 h 1707"/>
              <a:gd name="T54" fmla="*/ 2147483647 w 1429"/>
              <a:gd name="T55" fmla="*/ 2147483647 h 1707"/>
              <a:gd name="T56" fmla="*/ 2147483647 w 1429"/>
              <a:gd name="T57" fmla="*/ 2147483647 h 1707"/>
              <a:gd name="T58" fmla="*/ 2147483647 w 1429"/>
              <a:gd name="T59" fmla="*/ 2147483647 h 1707"/>
              <a:gd name="T60" fmla="*/ 2147483647 w 1429"/>
              <a:gd name="T61" fmla="*/ 2147483647 h 1707"/>
              <a:gd name="T62" fmla="*/ 2147483647 w 1429"/>
              <a:gd name="T63" fmla="*/ 2147483647 h 1707"/>
              <a:gd name="T64" fmla="*/ 2147483647 w 1429"/>
              <a:gd name="T65" fmla="*/ 2147483647 h 1707"/>
              <a:gd name="T66" fmla="*/ 2147483647 w 1429"/>
              <a:gd name="T67" fmla="*/ 2147483647 h 1707"/>
              <a:gd name="T68" fmla="*/ 2147483647 w 1429"/>
              <a:gd name="T69" fmla="*/ 2147483647 h 1707"/>
              <a:gd name="T70" fmla="*/ 2147483647 w 1429"/>
              <a:gd name="T71" fmla="*/ 2147483647 h 1707"/>
              <a:gd name="T72" fmla="*/ 2147483647 w 1429"/>
              <a:gd name="T73" fmla="*/ 2147483647 h 1707"/>
              <a:gd name="T74" fmla="*/ 2147483647 w 1429"/>
              <a:gd name="T75" fmla="*/ 2147483647 h 1707"/>
              <a:gd name="T76" fmla="*/ 2147483647 w 1429"/>
              <a:gd name="T77" fmla="*/ 2147483647 h 1707"/>
              <a:gd name="T78" fmla="*/ 2147483647 w 1429"/>
              <a:gd name="T79" fmla="*/ 2147483647 h 1707"/>
              <a:gd name="T80" fmla="*/ 2147483647 w 1429"/>
              <a:gd name="T81" fmla="*/ 2147483647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267" name="Freeform 3"/>
          <p:cNvSpPr>
            <a:spLocks/>
          </p:cNvSpPr>
          <p:nvPr/>
        </p:nvSpPr>
        <p:spPr bwMode="hidden">
          <a:xfrm>
            <a:off x="107950" y="15875"/>
            <a:ext cx="838200" cy="787400"/>
          </a:xfrm>
          <a:custGeom>
            <a:avLst/>
            <a:gdLst>
              <a:gd name="T0" fmla="*/ 2147483647 w 528"/>
              <a:gd name="T1" fmla="*/ 2147483647 h 496"/>
              <a:gd name="T2" fmla="*/ 2147483647 w 528"/>
              <a:gd name="T3" fmla="*/ 2147483647 h 496"/>
              <a:gd name="T4" fmla="*/ 2147483647 w 528"/>
              <a:gd name="T5" fmla="*/ 0 h 496"/>
              <a:gd name="T6" fmla="*/ 2147483647 w 528"/>
              <a:gd name="T7" fmla="*/ 0 h 496"/>
              <a:gd name="T8" fmla="*/ 2147483647 w 528"/>
              <a:gd name="T9" fmla="*/ 2147483647 h 496"/>
              <a:gd name="T10" fmla="*/ 2147483647 w 528"/>
              <a:gd name="T11" fmla="*/ 2147483647 h 496"/>
              <a:gd name="T12" fmla="*/ 2147483647 w 528"/>
              <a:gd name="T13" fmla="*/ 0 h 496"/>
              <a:gd name="T14" fmla="*/ 2147483647 w 528"/>
              <a:gd name="T15" fmla="*/ 2147483647 h 496"/>
              <a:gd name="T16" fmla="*/ 2147483647 w 528"/>
              <a:gd name="T17" fmla="*/ 2147483647 h 496"/>
              <a:gd name="T18" fmla="*/ 2147483647 w 528"/>
              <a:gd name="T19" fmla="*/ 2147483647 h 496"/>
              <a:gd name="T20" fmla="*/ 2147483647 w 528"/>
              <a:gd name="T21" fmla="*/ 2147483647 h 496"/>
              <a:gd name="T22" fmla="*/ 2147483647 w 528"/>
              <a:gd name="T23" fmla="*/ 2147483647 h 496"/>
              <a:gd name="T24" fmla="*/ 2147483647 w 528"/>
              <a:gd name="T25" fmla="*/ 2147483647 h 496"/>
              <a:gd name="T26" fmla="*/ 2147483647 w 528"/>
              <a:gd name="T27" fmla="*/ 2147483647 h 496"/>
              <a:gd name="T28" fmla="*/ 2147483647 w 528"/>
              <a:gd name="T29" fmla="*/ 2147483647 h 496"/>
              <a:gd name="T30" fmla="*/ 0 w 528"/>
              <a:gd name="T31" fmla="*/ 2147483647 h 496"/>
              <a:gd name="T32" fmla="*/ 2147483647 w 528"/>
              <a:gd name="T33" fmla="*/ 2147483647 h 496"/>
              <a:gd name="T34" fmla="*/ 2147483647 w 528"/>
              <a:gd name="T35" fmla="*/ 2147483647 h 496"/>
              <a:gd name="T36" fmla="*/ 2147483647 w 528"/>
              <a:gd name="T37" fmla="*/ 2147483647 h 496"/>
              <a:gd name="T38" fmla="*/ 2147483647 w 528"/>
              <a:gd name="T39" fmla="*/ 2147483647 h 496"/>
              <a:gd name="T40" fmla="*/ 2147483647 w 528"/>
              <a:gd name="T41" fmla="*/ 2147483647 h 496"/>
              <a:gd name="T42" fmla="*/ 2147483647 w 528"/>
              <a:gd name="T43" fmla="*/ 2147483647 h 496"/>
              <a:gd name="T44" fmla="*/ 2147483647 w 528"/>
              <a:gd name="T45" fmla="*/ 2147483647 h 496"/>
              <a:gd name="T46" fmla="*/ 2147483647 w 528"/>
              <a:gd name="T47" fmla="*/ 2147483647 h 496"/>
              <a:gd name="T48" fmla="*/ 2147483647 w 528"/>
              <a:gd name="T49" fmla="*/ 2147483647 h 496"/>
              <a:gd name="T50" fmla="*/ 2147483647 w 528"/>
              <a:gd name="T51" fmla="*/ 2147483647 h 496"/>
              <a:gd name="T52" fmla="*/ 2147483647 w 528"/>
              <a:gd name="T53" fmla="*/ 2147483647 h 496"/>
              <a:gd name="T54" fmla="*/ 2147483647 w 528"/>
              <a:gd name="T55" fmla="*/ 2147483647 h 496"/>
              <a:gd name="T56" fmla="*/ 2147483647 w 528"/>
              <a:gd name="T57" fmla="*/ 2147483647 h 496"/>
              <a:gd name="T58" fmla="*/ 2147483647 w 528"/>
              <a:gd name="T59" fmla="*/ 2147483647 h 496"/>
              <a:gd name="T60" fmla="*/ 2147483647 w 528"/>
              <a:gd name="T61" fmla="*/ 2147483647 h 496"/>
              <a:gd name="T62" fmla="*/ 2147483647 w 528"/>
              <a:gd name="T63" fmla="*/ 2147483647 h 496"/>
              <a:gd name="T64" fmla="*/ 2147483647 w 528"/>
              <a:gd name="T65" fmla="*/ 2147483647 h 496"/>
              <a:gd name="T66" fmla="*/ 2147483647 w 528"/>
              <a:gd name="T67" fmla="*/ 2147483647 h 496"/>
              <a:gd name="T68" fmla="*/ 2147483647 w 528"/>
              <a:gd name="T69" fmla="*/ 2147483647 h 496"/>
              <a:gd name="T70" fmla="*/ 2147483647 w 528"/>
              <a:gd name="T71" fmla="*/ 2147483647 h 496"/>
              <a:gd name="T72" fmla="*/ 2147483647 w 528"/>
              <a:gd name="T73" fmla="*/ 2147483647 h 496"/>
              <a:gd name="T74" fmla="*/ 2147483647 w 528"/>
              <a:gd name="T75" fmla="*/ 2147483647 h 496"/>
              <a:gd name="T76" fmla="*/ 2147483647 w 528"/>
              <a:gd name="T77" fmla="*/ 2147483647 h 496"/>
              <a:gd name="T78" fmla="*/ 2147483647 w 528"/>
              <a:gd name="T79" fmla="*/ 2147483647 h 496"/>
              <a:gd name="T80" fmla="*/ 2147483647 w 528"/>
              <a:gd name="T81" fmla="*/ 2147483647 h 496"/>
              <a:gd name="T82" fmla="*/ 2147483647 w 528"/>
              <a:gd name="T83" fmla="*/ 2147483647 h 496"/>
              <a:gd name="T84" fmla="*/ 2147483647 w 528"/>
              <a:gd name="T85" fmla="*/ 2147483647 h 496"/>
              <a:gd name="T86" fmla="*/ 2147483647 w 528"/>
              <a:gd name="T87" fmla="*/ 2147483647 h 496"/>
              <a:gd name="T88" fmla="*/ 2147483647 w 528"/>
              <a:gd name="T89" fmla="*/ 2147483647 h 496"/>
              <a:gd name="T90" fmla="*/ 2147483647 w 528"/>
              <a:gd name="T91" fmla="*/ 2147483647 h 496"/>
              <a:gd name="T92" fmla="*/ 2147483647 w 528"/>
              <a:gd name="T93" fmla="*/ 2147483647 h 496"/>
              <a:gd name="T94" fmla="*/ 2147483647 w 528"/>
              <a:gd name="T95" fmla="*/ 0 h 496"/>
              <a:gd name="T96" fmla="*/ 2147483647 w 528"/>
              <a:gd name="T97" fmla="*/ 2147483647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268" name="Freeform 4"/>
          <p:cNvSpPr>
            <a:spLocks/>
          </p:cNvSpPr>
          <p:nvPr/>
        </p:nvSpPr>
        <p:spPr bwMode="hidden">
          <a:xfrm>
            <a:off x="1192213" y="354013"/>
            <a:ext cx="2266950" cy="22701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269" name="Freeform 5"/>
          <p:cNvSpPr>
            <a:spLocks/>
          </p:cNvSpPr>
          <p:nvPr/>
        </p:nvSpPr>
        <p:spPr bwMode="hidden">
          <a:xfrm>
            <a:off x="2532063" y="1270000"/>
            <a:ext cx="3670300" cy="3671888"/>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270" name="Freeform 6"/>
          <p:cNvSpPr>
            <a:spLocks/>
          </p:cNvSpPr>
          <p:nvPr/>
        </p:nvSpPr>
        <p:spPr bwMode="hidden">
          <a:xfrm>
            <a:off x="3175" y="4797425"/>
            <a:ext cx="3417888" cy="2097088"/>
          </a:xfrm>
          <a:custGeom>
            <a:avLst/>
            <a:gdLst>
              <a:gd name="T0" fmla="*/ 2147483647 w 2153"/>
              <a:gd name="T1" fmla="*/ 2147483647 h 1321"/>
              <a:gd name="T2" fmla="*/ 2147483647 w 2153"/>
              <a:gd name="T3" fmla="*/ 2147483647 h 1321"/>
              <a:gd name="T4" fmla="*/ 2147483647 w 2153"/>
              <a:gd name="T5" fmla="*/ 0 h 1321"/>
              <a:gd name="T6" fmla="*/ 2147483647 w 2153"/>
              <a:gd name="T7" fmla="*/ 2147483647 h 1321"/>
              <a:gd name="T8" fmla="*/ 2147483647 w 2153"/>
              <a:gd name="T9" fmla="*/ 2147483647 h 1321"/>
              <a:gd name="T10" fmla="*/ 2147483647 w 2153"/>
              <a:gd name="T11" fmla="*/ 2147483647 h 1321"/>
              <a:gd name="T12" fmla="*/ 2147483647 w 2153"/>
              <a:gd name="T13" fmla="*/ 2147483647 h 1321"/>
              <a:gd name="T14" fmla="*/ 2147483647 w 2153"/>
              <a:gd name="T15" fmla="*/ 2147483647 h 1321"/>
              <a:gd name="T16" fmla="*/ 2147483647 w 2153"/>
              <a:gd name="T17" fmla="*/ 2147483647 h 1321"/>
              <a:gd name="T18" fmla="*/ 2147483647 w 2153"/>
              <a:gd name="T19" fmla="*/ 2147483647 h 1321"/>
              <a:gd name="T20" fmla="*/ 2147483647 w 2153"/>
              <a:gd name="T21" fmla="*/ 2147483647 h 1321"/>
              <a:gd name="T22" fmla="*/ 2147483647 w 2153"/>
              <a:gd name="T23" fmla="*/ 2147483647 h 1321"/>
              <a:gd name="T24" fmla="*/ 2147483647 w 2153"/>
              <a:gd name="T25" fmla="*/ 2147483647 h 1321"/>
              <a:gd name="T26" fmla="*/ 2147483647 w 2153"/>
              <a:gd name="T27" fmla="*/ 2147483647 h 1321"/>
              <a:gd name="T28" fmla="*/ 2147483647 w 2153"/>
              <a:gd name="T29" fmla="*/ 2147483647 h 1321"/>
              <a:gd name="T30" fmla="*/ 0 w 2153"/>
              <a:gd name="T31" fmla="*/ 2147483647 h 1321"/>
              <a:gd name="T32" fmla="*/ 2147483647 w 2153"/>
              <a:gd name="T33" fmla="*/ 2147483647 h 1321"/>
              <a:gd name="T34" fmla="*/ 2147483647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2147483647 h 1321"/>
              <a:gd name="T48" fmla="*/ 2147483647 w 2153"/>
              <a:gd name="T49" fmla="*/ 2147483647 h 1321"/>
              <a:gd name="T50" fmla="*/ 2147483647 w 2153"/>
              <a:gd name="T51" fmla="*/ 2147483647 h 1321"/>
              <a:gd name="T52" fmla="*/ 2147483647 w 2153"/>
              <a:gd name="T53" fmla="*/ 2147483647 h 1321"/>
              <a:gd name="T54" fmla="*/ 2147483647 w 2153"/>
              <a:gd name="T55" fmla="*/ 2147483647 h 1321"/>
              <a:gd name="T56" fmla="*/ 2147483647 w 2153"/>
              <a:gd name="T57" fmla="*/ 2147483647 h 1321"/>
              <a:gd name="T58" fmla="*/ 2147483647 w 2153"/>
              <a:gd name="T59" fmla="*/ 2147483647 h 1321"/>
              <a:gd name="T60" fmla="*/ 2147483647 w 2153"/>
              <a:gd name="T61" fmla="*/ 2147483647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271" name="Freeform 7"/>
          <p:cNvSpPr>
            <a:spLocks/>
          </p:cNvSpPr>
          <p:nvPr/>
        </p:nvSpPr>
        <p:spPr bwMode="hidden">
          <a:xfrm>
            <a:off x="4494213" y="4425950"/>
            <a:ext cx="2263775" cy="226377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272" name="Freeform 8"/>
          <p:cNvSpPr>
            <a:spLocks/>
          </p:cNvSpPr>
          <p:nvPr/>
        </p:nvSpPr>
        <p:spPr bwMode="hidden">
          <a:xfrm>
            <a:off x="5646738" y="487363"/>
            <a:ext cx="2928937" cy="2930525"/>
          </a:xfrm>
          <a:custGeom>
            <a:avLst/>
            <a:gdLst>
              <a:gd name="T0" fmla="*/ 2147483647 w 2312"/>
              <a:gd name="T1" fmla="*/ 2147483647 h 2313"/>
              <a:gd name="T2" fmla="*/ 2147483647 w 2312"/>
              <a:gd name="T3" fmla="*/ 2147483647 h 2313"/>
              <a:gd name="T4" fmla="*/ 2147483647 w 2312"/>
              <a:gd name="T5" fmla="*/ 0 h 2313"/>
              <a:gd name="T6" fmla="*/ 2147483647 w 2312"/>
              <a:gd name="T7" fmla="*/ 2147483647 h 2313"/>
              <a:gd name="T8" fmla="*/ 2147483647 w 2312"/>
              <a:gd name="T9" fmla="*/ 2147483647 h 2313"/>
              <a:gd name="T10" fmla="*/ 2147483647 w 2312"/>
              <a:gd name="T11" fmla="*/ 2147483647 h 2313"/>
              <a:gd name="T12" fmla="*/ 2147483647 w 2312"/>
              <a:gd name="T13" fmla="*/ 2147483647 h 2313"/>
              <a:gd name="T14" fmla="*/ 2147483647 w 2312"/>
              <a:gd name="T15" fmla="*/ 2147483647 h 2313"/>
              <a:gd name="T16" fmla="*/ 2147483647 w 2312"/>
              <a:gd name="T17" fmla="*/ 2147483647 h 2313"/>
              <a:gd name="T18" fmla="*/ 2147483647 w 2312"/>
              <a:gd name="T19" fmla="*/ 2147483647 h 2313"/>
              <a:gd name="T20" fmla="*/ 2147483647 w 2312"/>
              <a:gd name="T21" fmla="*/ 2147483647 h 2313"/>
              <a:gd name="T22" fmla="*/ 2147483647 w 2312"/>
              <a:gd name="T23" fmla="*/ 2147483647 h 2313"/>
              <a:gd name="T24" fmla="*/ 2147483647 w 2312"/>
              <a:gd name="T25" fmla="*/ 2147483647 h 2313"/>
              <a:gd name="T26" fmla="*/ 2147483647 w 2312"/>
              <a:gd name="T27" fmla="*/ 2147483647 h 2313"/>
              <a:gd name="T28" fmla="*/ 2147483647 w 2312"/>
              <a:gd name="T29" fmla="*/ 2147483647 h 2313"/>
              <a:gd name="T30" fmla="*/ 0 w 2312"/>
              <a:gd name="T31" fmla="*/ 2147483647 h 2313"/>
              <a:gd name="T32" fmla="*/ 2147483647 w 2312"/>
              <a:gd name="T33" fmla="*/ 2147483647 h 2313"/>
              <a:gd name="T34" fmla="*/ 2147483647 w 2312"/>
              <a:gd name="T35" fmla="*/ 2147483647 h 2313"/>
              <a:gd name="T36" fmla="*/ 2147483647 w 2312"/>
              <a:gd name="T37" fmla="*/ 2147483647 h 2313"/>
              <a:gd name="T38" fmla="*/ 2147483647 w 2312"/>
              <a:gd name="T39" fmla="*/ 2147483647 h 2313"/>
              <a:gd name="T40" fmla="*/ 2147483647 w 2312"/>
              <a:gd name="T41" fmla="*/ 2147483647 h 2313"/>
              <a:gd name="T42" fmla="*/ 2147483647 w 2312"/>
              <a:gd name="T43" fmla="*/ 2147483647 h 2313"/>
              <a:gd name="T44" fmla="*/ 2147483647 w 2312"/>
              <a:gd name="T45" fmla="*/ 2147483647 h 2313"/>
              <a:gd name="T46" fmla="*/ 2147483647 w 2312"/>
              <a:gd name="T47" fmla="*/ 2147483647 h 2313"/>
              <a:gd name="T48" fmla="*/ 2147483647 w 2312"/>
              <a:gd name="T49" fmla="*/ 2147483647 h 2313"/>
              <a:gd name="T50" fmla="*/ 2147483647 w 2312"/>
              <a:gd name="T51" fmla="*/ 2147483647 h 2313"/>
              <a:gd name="T52" fmla="*/ 2147483647 w 2312"/>
              <a:gd name="T53" fmla="*/ 2147483647 h 2313"/>
              <a:gd name="T54" fmla="*/ 2147483647 w 2312"/>
              <a:gd name="T55" fmla="*/ 2147483647 h 2313"/>
              <a:gd name="T56" fmla="*/ 2147483647 w 2312"/>
              <a:gd name="T57" fmla="*/ 2147483647 h 2313"/>
              <a:gd name="T58" fmla="*/ 2147483647 w 2312"/>
              <a:gd name="T59" fmla="*/ 2147483647 h 2313"/>
              <a:gd name="T60" fmla="*/ 2147483647 w 2312"/>
              <a:gd name="T61" fmla="*/ 2147483647 h 2313"/>
              <a:gd name="T62" fmla="*/ 2147483647 w 2312"/>
              <a:gd name="T63" fmla="*/ 2147483647 h 2313"/>
              <a:gd name="T64" fmla="*/ 2147483647 w 2312"/>
              <a:gd name="T65" fmla="*/ 2147483647 h 2313"/>
              <a:gd name="T66" fmla="*/ 2147483647 w 2312"/>
              <a:gd name="T67" fmla="*/ 2147483647 h 2313"/>
              <a:gd name="T68" fmla="*/ 2147483647 w 2312"/>
              <a:gd name="T69" fmla="*/ 2147483647 h 2313"/>
              <a:gd name="T70" fmla="*/ 2147483647 w 2312"/>
              <a:gd name="T71" fmla="*/ 2147483647 h 2313"/>
              <a:gd name="T72" fmla="*/ 2147483647 w 2312"/>
              <a:gd name="T73" fmla="*/ 2147483647 h 2313"/>
              <a:gd name="T74" fmla="*/ 2147483647 w 2312"/>
              <a:gd name="T75" fmla="*/ 2147483647 h 2313"/>
              <a:gd name="T76" fmla="*/ 2147483647 w 2312"/>
              <a:gd name="T77" fmla="*/ 2147483647 h 2313"/>
              <a:gd name="T78" fmla="*/ 2147483647 w 2312"/>
              <a:gd name="T79" fmla="*/ 2147483647 h 2313"/>
              <a:gd name="T80" fmla="*/ 2147483647 w 2312"/>
              <a:gd name="T81" fmla="*/ 2147483647 h 2313"/>
              <a:gd name="T82" fmla="*/ 2147483647 w 2312"/>
              <a:gd name="T83" fmla="*/ 2147483647 h 2313"/>
              <a:gd name="T84" fmla="*/ 2147483647 w 2312"/>
              <a:gd name="T85" fmla="*/ 2147483647 h 2313"/>
              <a:gd name="T86" fmla="*/ 2147483647 w 2312"/>
              <a:gd name="T87" fmla="*/ 2147483647 h 2313"/>
              <a:gd name="T88" fmla="*/ 2147483647 w 2312"/>
              <a:gd name="T89" fmla="*/ 2147483647 h 2313"/>
              <a:gd name="T90" fmla="*/ 2147483647 w 2312"/>
              <a:gd name="T91" fmla="*/ 2147483647 h 2313"/>
              <a:gd name="T92" fmla="*/ 2147483647 w 2312"/>
              <a:gd name="T93" fmla="*/ 2147483647 h 2313"/>
              <a:gd name="T94" fmla="*/ 2147483647 w 2312"/>
              <a:gd name="T95" fmla="*/ 2147483647 h 2313"/>
              <a:gd name="T96" fmla="*/ 2147483647 w 2312"/>
              <a:gd name="T97" fmla="*/ 2147483647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sp>
        <p:nvSpPr>
          <p:cNvPr id="11273" name="Freeform 9"/>
          <p:cNvSpPr>
            <a:spLocks/>
          </p:cNvSpPr>
          <p:nvPr/>
        </p:nvSpPr>
        <p:spPr bwMode="hidden">
          <a:xfrm>
            <a:off x="7146925" y="2555875"/>
            <a:ext cx="2008188" cy="3997325"/>
          </a:xfrm>
          <a:custGeom>
            <a:avLst/>
            <a:gdLst>
              <a:gd name="T0" fmla="*/ 2147483647 w 1265"/>
              <a:gd name="T1" fmla="*/ 0 h 2518"/>
              <a:gd name="T2" fmla="*/ 2147483647 w 1265"/>
              <a:gd name="T3" fmla="*/ 2147483647 h 2518"/>
              <a:gd name="T4" fmla="*/ 2147483647 w 1265"/>
              <a:gd name="T5" fmla="*/ 2147483647 h 2518"/>
              <a:gd name="T6" fmla="*/ 2147483647 w 1265"/>
              <a:gd name="T7" fmla="*/ 2147483647 h 2518"/>
              <a:gd name="T8" fmla="*/ 2147483647 w 1265"/>
              <a:gd name="T9" fmla="*/ 2147483647 h 2518"/>
              <a:gd name="T10" fmla="*/ 2147483647 w 1265"/>
              <a:gd name="T11" fmla="*/ 2147483647 h 2518"/>
              <a:gd name="T12" fmla="*/ 2147483647 w 1265"/>
              <a:gd name="T13" fmla="*/ 2147483647 h 2518"/>
              <a:gd name="T14" fmla="*/ 2147483647 w 1265"/>
              <a:gd name="T15" fmla="*/ 2147483647 h 2518"/>
              <a:gd name="T16" fmla="*/ 2147483647 w 1265"/>
              <a:gd name="T17" fmla="*/ 2147483647 h 2518"/>
              <a:gd name="T18" fmla="*/ 2147483647 w 1265"/>
              <a:gd name="T19" fmla="*/ 2147483647 h 2518"/>
              <a:gd name="T20" fmla="*/ 2147483647 w 1265"/>
              <a:gd name="T21" fmla="*/ 2147483647 h 2518"/>
              <a:gd name="T22" fmla="*/ 2147483647 w 1265"/>
              <a:gd name="T23" fmla="*/ 2147483647 h 2518"/>
              <a:gd name="T24" fmla="*/ 2147483647 w 1265"/>
              <a:gd name="T25" fmla="*/ 2147483647 h 2518"/>
              <a:gd name="T26" fmla="*/ 0 w 1265"/>
              <a:gd name="T27" fmla="*/ 2147483647 h 2518"/>
              <a:gd name="T28" fmla="*/ 2147483647 w 1265"/>
              <a:gd name="T29" fmla="*/ 2147483647 h 2518"/>
              <a:gd name="T30" fmla="*/ 2147483647 w 1265"/>
              <a:gd name="T31" fmla="*/ 2147483647 h 2518"/>
              <a:gd name="T32" fmla="*/ 2147483647 w 1265"/>
              <a:gd name="T33" fmla="*/ 2147483647 h 2518"/>
              <a:gd name="T34" fmla="*/ 2147483647 w 1265"/>
              <a:gd name="T35" fmla="*/ 2147483647 h 2518"/>
              <a:gd name="T36" fmla="*/ 2147483647 w 1265"/>
              <a:gd name="T37" fmla="*/ 2147483647 h 2518"/>
              <a:gd name="T38" fmla="*/ 2147483647 w 1265"/>
              <a:gd name="T39" fmla="*/ 2147483647 h 2518"/>
              <a:gd name="T40" fmla="*/ 2147483647 w 1265"/>
              <a:gd name="T41" fmla="*/ 2147483647 h 2518"/>
              <a:gd name="T42" fmla="*/ 2147483647 w 1265"/>
              <a:gd name="T43" fmla="*/ 2147483647 h 2518"/>
              <a:gd name="T44" fmla="*/ 2147483647 w 1265"/>
              <a:gd name="T45" fmla="*/ 2147483647 h 2518"/>
              <a:gd name="T46" fmla="*/ 2147483647 w 1265"/>
              <a:gd name="T47" fmla="*/ 2147483647 h 2518"/>
              <a:gd name="T48" fmla="*/ 2147483647 w 1265"/>
              <a:gd name="T49" fmla="*/ 2147483647 h 2518"/>
              <a:gd name="T50" fmla="*/ 2147483647 w 1265"/>
              <a:gd name="T51" fmla="*/ 2147483647 h 2518"/>
              <a:gd name="T52" fmla="*/ 2147483647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latin typeface="Arial Narrow" pitchFamily="34" charset="0"/>
            </a:endParaRPr>
          </a:p>
        </p:txBody>
      </p:sp>
      <p:pic>
        <p:nvPicPr>
          <p:cNvPr id="11274" name="Picture 10" descr="Fac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Rectangle 11"/>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1276" name="Rectangle 12"/>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latin typeface="+mn-lt"/>
              </a:defRPr>
            </a:lvl1pPr>
          </a:lstStyle>
          <a:p>
            <a:pPr fontAlgn="base">
              <a:spcBef>
                <a:spcPct val="0"/>
              </a:spcBef>
              <a:spcAft>
                <a:spcPct val="0"/>
              </a:spcAft>
              <a:defRPr/>
            </a:pPr>
            <a:endParaRPr lang="en-US"/>
          </a:p>
        </p:txBody>
      </p:sp>
      <p:sp>
        <p:nvSpPr>
          <p:cNvPr id="62478" name="Rectangle 14"/>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mn-lt"/>
              </a:defRPr>
            </a:lvl1pPr>
          </a:lstStyle>
          <a:p>
            <a:pPr fontAlgn="base">
              <a:spcBef>
                <a:spcPct val="0"/>
              </a:spcBef>
              <a:spcAft>
                <a:spcPct val="0"/>
              </a:spcAft>
              <a:defRPr/>
            </a:pPr>
            <a:endParaRPr lang="en-US"/>
          </a:p>
        </p:txBody>
      </p:sp>
      <p:sp>
        <p:nvSpPr>
          <p:cNvPr id="62479" name="Rectangle 15"/>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latin typeface="+mn-lt"/>
              </a:defRPr>
            </a:lvl1pPr>
          </a:lstStyle>
          <a:p>
            <a:pPr fontAlgn="base">
              <a:spcBef>
                <a:spcPct val="0"/>
              </a:spcBef>
              <a:spcAft>
                <a:spcPct val="0"/>
              </a:spcAft>
              <a:defRPr/>
            </a:pPr>
            <a:fld id="{25B058AF-9AAC-4056-9C87-FC757AC7F1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34914779"/>
      </p:ext>
    </p:extLst>
  </p:cSld>
  <p:clrMap bg1="dk2" tx1="lt1" bg2="dk1"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3314" name="Freeform 2">
            <a:extLst>
              <a:ext uri="{FF2B5EF4-FFF2-40B4-BE49-F238E27FC236}">
                <a16:creationId xmlns:a16="http://schemas.microsoft.com/office/drawing/2014/main" id="{7AE46B16-4471-4000-9E87-D554BD1490B6}"/>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5" name="Freeform 3">
            <a:extLst>
              <a:ext uri="{FF2B5EF4-FFF2-40B4-BE49-F238E27FC236}">
                <a16:creationId xmlns:a16="http://schemas.microsoft.com/office/drawing/2014/main" id="{1ACA4E4A-3F98-451D-9D22-4BDD131337BB}"/>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6" name="Freeform 4">
            <a:extLst>
              <a:ext uri="{FF2B5EF4-FFF2-40B4-BE49-F238E27FC236}">
                <a16:creationId xmlns:a16="http://schemas.microsoft.com/office/drawing/2014/main" id="{1804D844-DDCA-48C7-8ACB-5C738D2A0B50}"/>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7" name="Freeform 5">
            <a:extLst>
              <a:ext uri="{FF2B5EF4-FFF2-40B4-BE49-F238E27FC236}">
                <a16:creationId xmlns:a16="http://schemas.microsoft.com/office/drawing/2014/main" id="{CE376C6A-0834-42EA-893B-2139D8574F21}"/>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8" name="Freeform 6">
            <a:extLst>
              <a:ext uri="{FF2B5EF4-FFF2-40B4-BE49-F238E27FC236}">
                <a16:creationId xmlns:a16="http://schemas.microsoft.com/office/drawing/2014/main" id="{E7A8C821-5AF0-4733-902D-A63A5D527B12}"/>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19" name="Freeform 7">
            <a:extLst>
              <a:ext uri="{FF2B5EF4-FFF2-40B4-BE49-F238E27FC236}">
                <a16:creationId xmlns:a16="http://schemas.microsoft.com/office/drawing/2014/main" id="{1BD4D0E9-DA60-4938-8212-BAAD8E16B960}"/>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0" name="Freeform 8">
            <a:extLst>
              <a:ext uri="{FF2B5EF4-FFF2-40B4-BE49-F238E27FC236}">
                <a16:creationId xmlns:a16="http://schemas.microsoft.com/office/drawing/2014/main" id="{E23A58D0-42A5-43C3-B6CC-ADA2F8165D13}"/>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21" name="Freeform 9">
            <a:extLst>
              <a:ext uri="{FF2B5EF4-FFF2-40B4-BE49-F238E27FC236}">
                <a16:creationId xmlns:a16="http://schemas.microsoft.com/office/drawing/2014/main" id="{ADB4D71E-01A8-48C9-A553-1CCCAADDC4B8}"/>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3322" name="Picture 10" descr="Facbanna">
            <a:extLst>
              <a:ext uri="{FF2B5EF4-FFF2-40B4-BE49-F238E27FC236}">
                <a16:creationId xmlns:a16="http://schemas.microsoft.com/office/drawing/2014/main" id="{D0D1B81E-ADE9-4DF9-9AA2-0BB5396493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Rectangle 11">
            <a:extLst>
              <a:ext uri="{FF2B5EF4-FFF2-40B4-BE49-F238E27FC236}">
                <a16:creationId xmlns:a16="http://schemas.microsoft.com/office/drawing/2014/main" id="{DB09192E-E645-4F56-8CE8-F698D4A34845}"/>
              </a:ext>
            </a:extLst>
          </p:cNvPr>
          <p:cNvSpPr>
            <a:spLocks noGrp="1" noChangeArrowheads="1"/>
          </p:cNvSpPr>
          <p:nvPr>
            <p:ph type="title"/>
          </p:nvPr>
        </p:nvSpPr>
        <p:spPr bwMode="auto">
          <a:xfrm>
            <a:off x="1066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3324" name="Rectangle 12">
            <a:extLst>
              <a:ext uri="{FF2B5EF4-FFF2-40B4-BE49-F238E27FC236}">
                <a16:creationId xmlns:a16="http://schemas.microsoft.com/office/drawing/2014/main" id="{8E76B06C-5741-4F51-8466-469AC0397BED}"/>
              </a:ext>
            </a:extLst>
          </p:cNvPr>
          <p:cNvSpPr>
            <a:spLocks noGrp="1" noChangeArrowheads="1"/>
          </p:cNvSpPr>
          <p:nvPr>
            <p:ph type="body" idx="1"/>
          </p:nvPr>
        </p:nvSpPr>
        <p:spPr bwMode="auto">
          <a:xfrm>
            <a:off x="1066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a:extLst>
              <a:ext uri="{FF2B5EF4-FFF2-40B4-BE49-F238E27FC236}">
                <a16:creationId xmlns:a16="http://schemas.microsoft.com/office/drawing/2014/main" id="{EEF5FFA9-F4DF-4754-B681-B5A903AA6BB6}"/>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mn-lt"/>
              </a:defRPr>
            </a:lvl1pPr>
          </a:lstStyle>
          <a:p>
            <a:pPr>
              <a:defRPr/>
            </a:pPr>
            <a:endParaRPr lang="en-US"/>
          </a:p>
        </p:txBody>
      </p:sp>
      <p:sp>
        <p:nvSpPr>
          <p:cNvPr id="62478" name="Rectangle 14">
            <a:extLst>
              <a:ext uri="{FF2B5EF4-FFF2-40B4-BE49-F238E27FC236}">
                <a16:creationId xmlns:a16="http://schemas.microsoft.com/office/drawing/2014/main" id="{95CA51E3-EFD7-4CAA-BFDD-668AAB54890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mn-lt"/>
              </a:defRPr>
            </a:lvl1pPr>
          </a:lstStyle>
          <a:p>
            <a:pPr>
              <a:defRPr/>
            </a:pPr>
            <a:endParaRPr lang="en-US"/>
          </a:p>
        </p:txBody>
      </p:sp>
      <p:sp>
        <p:nvSpPr>
          <p:cNvPr id="62479" name="Rectangle 15">
            <a:extLst>
              <a:ext uri="{FF2B5EF4-FFF2-40B4-BE49-F238E27FC236}">
                <a16:creationId xmlns:a16="http://schemas.microsoft.com/office/drawing/2014/main" id="{485E1A61-5142-4EA3-9C5C-43561F132033}"/>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latin typeface="Arial" panose="020B0604020202020204" pitchFamily="34" charset="0"/>
              </a:defRPr>
            </a:lvl1pPr>
          </a:lstStyle>
          <a:p>
            <a:pPr>
              <a:defRPr/>
            </a:pPr>
            <a:fld id="{B67561AB-455E-4551-B571-CA421CA663F4}" type="slidenum">
              <a:rPr lang="en-US" altLang="en-US"/>
              <a:pPr>
                <a:defRPr/>
              </a:pPr>
              <a:t>‹#›</a:t>
            </a:fld>
            <a:endParaRPr lang="en-US" altLang="en-US"/>
          </a:p>
        </p:txBody>
      </p:sp>
    </p:spTree>
    <p:extLst>
      <p:ext uri="{BB962C8B-B14F-4D97-AF65-F5344CB8AC3E}">
        <p14:creationId xmlns:p14="http://schemas.microsoft.com/office/powerpoint/2010/main" val="1626771595"/>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82638" y="909638"/>
            <a:ext cx="6224587"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783" tIns="26713" rIns="66783" bIns="26713" numCol="1" anchor="t"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140983705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62025" rtl="0" eaLnBrk="0" fontAlgn="base" hangingPunct="0">
        <a:lnSpc>
          <a:spcPct val="85000"/>
        </a:lnSpc>
        <a:spcBef>
          <a:spcPct val="0"/>
        </a:spcBef>
        <a:spcAft>
          <a:spcPct val="0"/>
        </a:spcAft>
        <a:defRPr sz="3800" b="1">
          <a:solidFill>
            <a:schemeClr val="accent1"/>
          </a:solidFill>
          <a:latin typeface="+mj-lt"/>
          <a:ea typeface="+mj-ea"/>
          <a:cs typeface="+mj-cs"/>
        </a:defRPr>
      </a:lvl1pPr>
      <a:lvl2pPr algn="l" defTabSz="962025" rtl="0" eaLnBrk="0" fontAlgn="base" hangingPunct="0">
        <a:lnSpc>
          <a:spcPct val="85000"/>
        </a:lnSpc>
        <a:spcBef>
          <a:spcPct val="0"/>
        </a:spcBef>
        <a:spcAft>
          <a:spcPct val="0"/>
        </a:spcAft>
        <a:defRPr sz="3800" b="1">
          <a:solidFill>
            <a:schemeClr val="accent1"/>
          </a:solidFill>
          <a:latin typeface="Times New Roman" pitchFamily="18" charset="0"/>
        </a:defRPr>
      </a:lvl2pPr>
      <a:lvl3pPr algn="l" defTabSz="962025" rtl="0" eaLnBrk="0" fontAlgn="base" hangingPunct="0">
        <a:lnSpc>
          <a:spcPct val="85000"/>
        </a:lnSpc>
        <a:spcBef>
          <a:spcPct val="0"/>
        </a:spcBef>
        <a:spcAft>
          <a:spcPct val="0"/>
        </a:spcAft>
        <a:defRPr sz="3800" b="1">
          <a:solidFill>
            <a:schemeClr val="accent1"/>
          </a:solidFill>
          <a:latin typeface="Times New Roman" pitchFamily="18" charset="0"/>
        </a:defRPr>
      </a:lvl3pPr>
      <a:lvl4pPr algn="l" defTabSz="962025" rtl="0" eaLnBrk="0" fontAlgn="base" hangingPunct="0">
        <a:lnSpc>
          <a:spcPct val="85000"/>
        </a:lnSpc>
        <a:spcBef>
          <a:spcPct val="0"/>
        </a:spcBef>
        <a:spcAft>
          <a:spcPct val="0"/>
        </a:spcAft>
        <a:defRPr sz="3800" b="1">
          <a:solidFill>
            <a:schemeClr val="accent1"/>
          </a:solidFill>
          <a:latin typeface="Times New Roman" pitchFamily="18" charset="0"/>
        </a:defRPr>
      </a:lvl4pPr>
      <a:lvl5pPr algn="l" defTabSz="962025" rtl="0" eaLnBrk="0" fontAlgn="base" hangingPunct="0">
        <a:lnSpc>
          <a:spcPct val="85000"/>
        </a:lnSpc>
        <a:spcBef>
          <a:spcPct val="0"/>
        </a:spcBef>
        <a:spcAft>
          <a:spcPct val="0"/>
        </a:spcAft>
        <a:defRPr sz="3800" b="1">
          <a:solidFill>
            <a:schemeClr val="accent1"/>
          </a:solidFill>
          <a:latin typeface="Times New Roman" pitchFamily="18" charset="0"/>
        </a:defRPr>
      </a:lvl5pPr>
      <a:lvl6pPr marL="457200" algn="l" defTabSz="962025" rtl="0" eaLnBrk="0" fontAlgn="base" hangingPunct="0">
        <a:lnSpc>
          <a:spcPct val="85000"/>
        </a:lnSpc>
        <a:spcBef>
          <a:spcPct val="0"/>
        </a:spcBef>
        <a:spcAft>
          <a:spcPct val="0"/>
        </a:spcAft>
        <a:defRPr sz="3800" b="1">
          <a:solidFill>
            <a:schemeClr val="accent1"/>
          </a:solidFill>
          <a:latin typeface="Times New Roman" pitchFamily="18" charset="0"/>
        </a:defRPr>
      </a:lvl6pPr>
      <a:lvl7pPr marL="914400" algn="l" defTabSz="962025" rtl="0" eaLnBrk="0" fontAlgn="base" hangingPunct="0">
        <a:lnSpc>
          <a:spcPct val="85000"/>
        </a:lnSpc>
        <a:spcBef>
          <a:spcPct val="0"/>
        </a:spcBef>
        <a:spcAft>
          <a:spcPct val="0"/>
        </a:spcAft>
        <a:defRPr sz="3800" b="1">
          <a:solidFill>
            <a:schemeClr val="accent1"/>
          </a:solidFill>
          <a:latin typeface="Times New Roman" pitchFamily="18" charset="0"/>
        </a:defRPr>
      </a:lvl7pPr>
      <a:lvl8pPr marL="1371600" algn="l" defTabSz="962025" rtl="0" eaLnBrk="0" fontAlgn="base" hangingPunct="0">
        <a:lnSpc>
          <a:spcPct val="85000"/>
        </a:lnSpc>
        <a:spcBef>
          <a:spcPct val="0"/>
        </a:spcBef>
        <a:spcAft>
          <a:spcPct val="0"/>
        </a:spcAft>
        <a:defRPr sz="3800" b="1">
          <a:solidFill>
            <a:schemeClr val="accent1"/>
          </a:solidFill>
          <a:latin typeface="Times New Roman" pitchFamily="18" charset="0"/>
        </a:defRPr>
      </a:lvl8pPr>
      <a:lvl9pPr marL="1828800" algn="l" defTabSz="962025" rtl="0" eaLnBrk="0" fontAlgn="base" hangingPunct="0">
        <a:lnSpc>
          <a:spcPct val="85000"/>
        </a:lnSpc>
        <a:spcBef>
          <a:spcPct val="0"/>
        </a:spcBef>
        <a:spcAft>
          <a:spcPct val="0"/>
        </a:spcAft>
        <a:defRPr sz="3800" b="1">
          <a:solidFill>
            <a:schemeClr val="accent1"/>
          </a:solidFill>
          <a:latin typeface="Times New Roman" pitchFamily="18" charset="0"/>
        </a:defRPr>
      </a:lvl9pPr>
    </p:titleStyle>
    <p:bodyStyle>
      <a:lvl1pPr marL="300038" indent="-300038" algn="l" defTabSz="962025" rtl="0" eaLnBrk="0" fontAlgn="base" hangingPunct="0">
        <a:lnSpc>
          <a:spcPct val="90000"/>
        </a:lnSpc>
        <a:spcBef>
          <a:spcPct val="30000"/>
        </a:spcBef>
        <a:spcAft>
          <a:spcPct val="0"/>
        </a:spcAft>
        <a:buClr>
          <a:schemeClr val="tx1"/>
        </a:buClr>
        <a:buSzPct val="100000"/>
        <a:buChar char="•"/>
        <a:defRPr sz="2500" b="1">
          <a:solidFill>
            <a:schemeClr val="tx1"/>
          </a:solidFill>
          <a:latin typeface="+mn-lt"/>
          <a:ea typeface="+mn-ea"/>
          <a:cs typeface="+mn-cs"/>
        </a:defRPr>
      </a:lvl1pPr>
      <a:lvl2pPr marL="720725" indent="-239713" algn="l" defTabSz="962025" rtl="0" eaLnBrk="0" fontAlgn="base" hangingPunct="0">
        <a:lnSpc>
          <a:spcPct val="90000"/>
        </a:lnSpc>
        <a:spcBef>
          <a:spcPct val="30000"/>
        </a:spcBef>
        <a:spcAft>
          <a:spcPct val="0"/>
        </a:spcAft>
        <a:buClr>
          <a:schemeClr val="tx1"/>
        </a:buClr>
        <a:buSzPct val="100000"/>
        <a:buChar char="–"/>
        <a:defRPr sz="1900" b="1">
          <a:solidFill>
            <a:schemeClr val="tx1"/>
          </a:solidFill>
          <a:latin typeface="+mn-lt"/>
        </a:defRPr>
      </a:lvl2pPr>
      <a:lvl3pPr marL="1201738" indent="-239713" algn="l" defTabSz="962025" rtl="0" eaLnBrk="0" fontAlgn="base" hangingPunct="0">
        <a:lnSpc>
          <a:spcPct val="90000"/>
        </a:lnSpc>
        <a:spcBef>
          <a:spcPct val="30000"/>
        </a:spcBef>
        <a:spcAft>
          <a:spcPct val="0"/>
        </a:spcAft>
        <a:buClr>
          <a:schemeClr val="tx1"/>
        </a:buClr>
        <a:buSzPct val="100000"/>
        <a:buChar char="»"/>
        <a:defRPr sz="1900" b="1">
          <a:solidFill>
            <a:schemeClr val="tx1"/>
          </a:solidFill>
          <a:latin typeface="+mn-lt"/>
        </a:defRPr>
      </a:lvl3pPr>
      <a:lvl4pPr marL="1622425" indent="-179388" algn="l" defTabSz="962025" rtl="0" eaLnBrk="0" fontAlgn="base" hangingPunct="0">
        <a:lnSpc>
          <a:spcPct val="90000"/>
        </a:lnSpc>
        <a:spcBef>
          <a:spcPct val="30000"/>
        </a:spcBef>
        <a:spcAft>
          <a:spcPct val="0"/>
        </a:spcAft>
        <a:buClr>
          <a:schemeClr val="tx1"/>
        </a:buClr>
        <a:buSzPct val="100000"/>
        <a:buChar char="•"/>
        <a:defRPr sz="1500" b="1">
          <a:solidFill>
            <a:schemeClr val="tx1"/>
          </a:solidFill>
          <a:latin typeface="+mn-lt"/>
        </a:defRPr>
      </a:lvl4pPr>
      <a:lvl5pPr marL="2103438" indent="-179388" algn="l" defTabSz="962025" rtl="0" eaLnBrk="0" fontAlgn="base" hangingPunct="0">
        <a:lnSpc>
          <a:spcPct val="90000"/>
        </a:lnSpc>
        <a:spcBef>
          <a:spcPct val="30000"/>
        </a:spcBef>
        <a:spcAft>
          <a:spcPct val="0"/>
        </a:spcAft>
        <a:buClr>
          <a:schemeClr val="tx1"/>
        </a:buClr>
        <a:buSzPct val="100000"/>
        <a:buChar char="–"/>
        <a:defRPr sz="1500" b="1">
          <a:solidFill>
            <a:schemeClr val="tx1"/>
          </a:solidFill>
          <a:latin typeface="+mn-lt"/>
        </a:defRPr>
      </a:lvl5pPr>
      <a:lvl6pPr marL="2560638" indent="-179388" algn="l" defTabSz="962025" rtl="0" eaLnBrk="0" fontAlgn="base" hangingPunct="0">
        <a:lnSpc>
          <a:spcPct val="90000"/>
        </a:lnSpc>
        <a:spcBef>
          <a:spcPct val="30000"/>
        </a:spcBef>
        <a:spcAft>
          <a:spcPct val="0"/>
        </a:spcAft>
        <a:buClr>
          <a:schemeClr val="tx1"/>
        </a:buClr>
        <a:buSzPct val="100000"/>
        <a:buChar char="–"/>
        <a:defRPr sz="1500" b="1">
          <a:solidFill>
            <a:schemeClr val="tx1"/>
          </a:solidFill>
          <a:latin typeface="+mn-lt"/>
        </a:defRPr>
      </a:lvl6pPr>
      <a:lvl7pPr marL="3017838" indent="-179388" algn="l" defTabSz="962025" rtl="0" eaLnBrk="0" fontAlgn="base" hangingPunct="0">
        <a:lnSpc>
          <a:spcPct val="90000"/>
        </a:lnSpc>
        <a:spcBef>
          <a:spcPct val="30000"/>
        </a:spcBef>
        <a:spcAft>
          <a:spcPct val="0"/>
        </a:spcAft>
        <a:buClr>
          <a:schemeClr val="tx1"/>
        </a:buClr>
        <a:buSzPct val="100000"/>
        <a:buChar char="–"/>
        <a:defRPr sz="1500" b="1">
          <a:solidFill>
            <a:schemeClr val="tx1"/>
          </a:solidFill>
          <a:latin typeface="+mn-lt"/>
        </a:defRPr>
      </a:lvl7pPr>
      <a:lvl8pPr marL="3475038" indent="-179388" algn="l" defTabSz="962025" rtl="0" eaLnBrk="0" fontAlgn="base" hangingPunct="0">
        <a:lnSpc>
          <a:spcPct val="90000"/>
        </a:lnSpc>
        <a:spcBef>
          <a:spcPct val="30000"/>
        </a:spcBef>
        <a:spcAft>
          <a:spcPct val="0"/>
        </a:spcAft>
        <a:buClr>
          <a:schemeClr val="tx1"/>
        </a:buClr>
        <a:buSzPct val="100000"/>
        <a:buChar char="–"/>
        <a:defRPr sz="1500" b="1">
          <a:solidFill>
            <a:schemeClr val="tx1"/>
          </a:solidFill>
          <a:latin typeface="+mn-lt"/>
        </a:defRPr>
      </a:lvl8pPr>
      <a:lvl9pPr marL="3932238" indent="-179388" algn="l" defTabSz="962025" rtl="0" eaLnBrk="0" fontAlgn="base" hangingPunct="0">
        <a:lnSpc>
          <a:spcPct val="90000"/>
        </a:lnSpc>
        <a:spcBef>
          <a:spcPct val="30000"/>
        </a:spcBef>
        <a:spcAft>
          <a:spcPct val="0"/>
        </a:spcAft>
        <a:buClr>
          <a:schemeClr val="tx1"/>
        </a:buClr>
        <a:buSzPct val="100000"/>
        <a:buChar char="–"/>
        <a:defRPr sz="15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Freeform 2">
            <a:extLst>
              <a:ext uri="{FF2B5EF4-FFF2-40B4-BE49-F238E27FC236}">
                <a16:creationId xmlns:a16="http://schemas.microsoft.com/office/drawing/2014/main" id="{7460107B-8AB2-4DC7-8C3E-5B1ABCDF926D}"/>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 name="Freeform 3">
            <a:extLst>
              <a:ext uri="{FF2B5EF4-FFF2-40B4-BE49-F238E27FC236}">
                <a16:creationId xmlns:a16="http://schemas.microsoft.com/office/drawing/2014/main" id="{5515BB38-4073-4959-9906-F846897501DB}"/>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Freeform 4">
            <a:extLst>
              <a:ext uri="{FF2B5EF4-FFF2-40B4-BE49-F238E27FC236}">
                <a16:creationId xmlns:a16="http://schemas.microsoft.com/office/drawing/2014/main" id="{C37F55C1-2ED8-44D0-8E21-0A0DE819C42D}"/>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 name="Freeform 5">
            <a:extLst>
              <a:ext uri="{FF2B5EF4-FFF2-40B4-BE49-F238E27FC236}">
                <a16:creationId xmlns:a16="http://schemas.microsoft.com/office/drawing/2014/main" id="{E2681FA7-78CA-455F-B780-98CC8EE66828}"/>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 name="Freeform 6">
            <a:extLst>
              <a:ext uri="{FF2B5EF4-FFF2-40B4-BE49-F238E27FC236}">
                <a16:creationId xmlns:a16="http://schemas.microsoft.com/office/drawing/2014/main" id="{71A8DAF1-043C-49D4-BBDE-26488E23D579}"/>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 name="Freeform 7">
            <a:extLst>
              <a:ext uri="{FF2B5EF4-FFF2-40B4-BE49-F238E27FC236}">
                <a16:creationId xmlns:a16="http://schemas.microsoft.com/office/drawing/2014/main" id="{B9058203-F556-48D9-971F-521D96AD6340}"/>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 name="Freeform 8">
            <a:extLst>
              <a:ext uri="{FF2B5EF4-FFF2-40B4-BE49-F238E27FC236}">
                <a16:creationId xmlns:a16="http://schemas.microsoft.com/office/drawing/2014/main" id="{7B027894-C087-4CD0-BC93-C6841BD0D663}"/>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 name="Freeform 9">
            <a:extLst>
              <a:ext uri="{FF2B5EF4-FFF2-40B4-BE49-F238E27FC236}">
                <a16:creationId xmlns:a16="http://schemas.microsoft.com/office/drawing/2014/main" id="{7E0126EB-106F-4FDE-B965-5A25DF475A92}"/>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34" name="Picture 10" descr="Facbanna">
            <a:extLst>
              <a:ext uri="{FF2B5EF4-FFF2-40B4-BE49-F238E27FC236}">
                <a16:creationId xmlns:a16="http://schemas.microsoft.com/office/drawing/2014/main" id="{322EEAB1-AECF-456D-AE8F-13D0F87C33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a:extLst>
              <a:ext uri="{FF2B5EF4-FFF2-40B4-BE49-F238E27FC236}">
                <a16:creationId xmlns:a16="http://schemas.microsoft.com/office/drawing/2014/main" id="{2A1EC052-1FF5-4800-9CF5-2314F75BD1C2}"/>
              </a:ext>
            </a:extLst>
          </p:cNvPr>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6" name="Rectangle 12">
            <a:extLst>
              <a:ext uri="{FF2B5EF4-FFF2-40B4-BE49-F238E27FC236}">
                <a16:creationId xmlns:a16="http://schemas.microsoft.com/office/drawing/2014/main" id="{849BA251-0643-4C2C-AD9F-10A57014B28D}"/>
              </a:ext>
            </a:extLst>
          </p:cNvPr>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a:extLst>
              <a:ext uri="{FF2B5EF4-FFF2-40B4-BE49-F238E27FC236}">
                <a16:creationId xmlns:a16="http://schemas.microsoft.com/office/drawing/2014/main" id="{2A80F9A6-C3FF-4F16-B7B8-92CB85DAD405}"/>
              </a:ext>
            </a:extLst>
          </p:cNvPr>
          <p:cNvSpPr>
            <a:spLocks noGrp="1" noChangeArrowheads="1"/>
          </p:cNvSpPr>
          <p:nvPr>
            <p:ph type="dt" sz="half" idx="2"/>
          </p:nvPr>
        </p:nvSpPr>
        <p:spPr bwMode="auto">
          <a:xfrm>
            <a:off x="1066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defRPr>
            </a:lvl1pPr>
          </a:lstStyle>
          <a:p>
            <a:pPr>
              <a:defRPr/>
            </a:pPr>
            <a:endParaRPr lang="en-US"/>
          </a:p>
        </p:txBody>
      </p:sp>
      <p:sp>
        <p:nvSpPr>
          <p:cNvPr id="62478" name="Rectangle 14">
            <a:extLst>
              <a:ext uri="{FF2B5EF4-FFF2-40B4-BE49-F238E27FC236}">
                <a16:creationId xmlns:a16="http://schemas.microsoft.com/office/drawing/2014/main" id="{C2FAFA9B-51BF-4FF4-9809-765218041CDB}"/>
              </a:ext>
            </a:extLst>
          </p:cNvPr>
          <p:cNvSpPr>
            <a:spLocks noGrp="1" noChangeArrowheads="1"/>
          </p:cNvSpPr>
          <p:nvPr>
            <p:ph type="ftr" sz="quarter" idx="3"/>
          </p:nvPr>
        </p:nvSpPr>
        <p:spPr bwMode="auto">
          <a:xfrm>
            <a:off x="35052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defRPr>
            </a:lvl1pPr>
          </a:lstStyle>
          <a:p>
            <a:pPr>
              <a:defRPr/>
            </a:pPr>
            <a:endParaRPr lang="en-US"/>
          </a:p>
        </p:txBody>
      </p:sp>
      <p:sp>
        <p:nvSpPr>
          <p:cNvPr id="62479" name="Rectangle 15">
            <a:extLst>
              <a:ext uri="{FF2B5EF4-FFF2-40B4-BE49-F238E27FC236}">
                <a16:creationId xmlns:a16="http://schemas.microsoft.com/office/drawing/2014/main" id="{1F01CBF6-5B62-4F4D-B25E-3614156C1DAB}"/>
              </a:ext>
            </a:extLst>
          </p:cNvPr>
          <p:cNvSpPr>
            <a:spLocks noGrp="1" noChangeArrowheads="1"/>
          </p:cNvSpPr>
          <p:nvPr>
            <p:ph type="sldNum" sz="quarter" idx="4"/>
          </p:nvPr>
        </p:nvSpPr>
        <p:spPr bwMode="auto">
          <a:xfrm>
            <a:off x="69342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chemeClr val="tx2"/>
                </a:solidFill>
                <a:latin typeface="Arial" panose="020B0604020202020204" pitchFamily="34" charset="0"/>
              </a:defRPr>
            </a:lvl1pPr>
          </a:lstStyle>
          <a:p>
            <a:pPr>
              <a:defRPr/>
            </a:pPr>
            <a:fld id="{43E2EF27-7A21-445C-9C20-70A3D795CD54}" type="slidenum">
              <a:rPr lang="en-US" altLang="en-US"/>
              <a:pPr>
                <a:defRPr/>
              </a:pPr>
              <a:t>‹#›</a:t>
            </a:fld>
            <a:endParaRPr lang="en-US" altLang="en-US"/>
          </a:p>
        </p:txBody>
      </p:sp>
    </p:spTree>
    <p:extLst>
      <p:ext uri="{BB962C8B-B14F-4D97-AF65-F5344CB8AC3E}">
        <p14:creationId xmlns:p14="http://schemas.microsoft.com/office/powerpoint/2010/main" val="1443896148"/>
      </p:ext>
    </p:extLst>
  </p:cSld>
  <p:clrMap bg1="dk2" tx1="lt1" bg2="dk1"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Freeform 2">
            <a:extLst>
              <a:ext uri="{FF2B5EF4-FFF2-40B4-BE49-F238E27FC236}">
                <a16:creationId xmlns:a16="http://schemas.microsoft.com/office/drawing/2014/main" id="{7460107B-8AB2-4DC7-8C3E-5B1ABCDF926D}"/>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 name="Freeform 3">
            <a:extLst>
              <a:ext uri="{FF2B5EF4-FFF2-40B4-BE49-F238E27FC236}">
                <a16:creationId xmlns:a16="http://schemas.microsoft.com/office/drawing/2014/main" id="{5515BB38-4073-4959-9906-F846897501DB}"/>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Freeform 4">
            <a:extLst>
              <a:ext uri="{FF2B5EF4-FFF2-40B4-BE49-F238E27FC236}">
                <a16:creationId xmlns:a16="http://schemas.microsoft.com/office/drawing/2014/main" id="{C37F55C1-2ED8-44D0-8E21-0A0DE819C42D}"/>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 name="Freeform 5">
            <a:extLst>
              <a:ext uri="{FF2B5EF4-FFF2-40B4-BE49-F238E27FC236}">
                <a16:creationId xmlns:a16="http://schemas.microsoft.com/office/drawing/2014/main" id="{E2681FA7-78CA-455F-B780-98CC8EE66828}"/>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 name="Freeform 6">
            <a:extLst>
              <a:ext uri="{FF2B5EF4-FFF2-40B4-BE49-F238E27FC236}">
                <a16:creationId xmlns:a16="http://schemas.microsoft.com/office/drawing/2014/main" id="{71A8DAF1-043C-49D4-BBDE-26488E23D579}"/>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 name="Freeform 7">
            <a:extLst>
              <a:ext uri="{FF2B5EF4-FFF2-40B4-BE49-F238E27FC236}">
                <a16:creationId xmlns:a16="http://schemas.microsoft.com/office/drawing/2014/main" id="{B9058203-F556-48D9-971F-521D96AD6340}"/>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 name="Freeform 8">
            <a:extLst>
              <a:ext uri="{FF2B5EF4-FFF2-40B4-BE49-F238E27FC236}">
                <a16:creationId xmlns:a16="http://schemas.microsoft.com/office/drawing/2014/main" id="{7B027894-C087-4CD0-BC93-C6841BD0D663}"/>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 name="Freeform 9">
            <a:extLst>
              <a:ext uri="{FF2B5EF4-FFF2-40B4-BE49-F238E27FC236}">
                <a16:creationId xmlns:a16="http://schemas.microsoft.com/office/drawing/2014/main" id="{7E0126EB-106F-4FDE-B965-5A25DF475A92}"/>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34" name="Picture 10" descr="Facbanna">
            <a:extLst>
              <a:ext uri="{FF2B5EF4-FFF2-40B4-BE49-F238E27FC236}">
                <a16:creationId xmlns:a16="http://schemas.microsoft.com/office/drawing/2014/main" id="{322EEAB1-AECF-456D-AE8F-13D0F87C33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a:extLst>
              <a:ext uri="{FF2B5EF4-FFF2-40B4-BE49-F238E27FC236}">
                <a16:creationId xmlns:a16="http://schemas.microsoft.com/office/drawing/2014/main" id="{2A1EC052-1FF5-4800-9CF5-2314F75BD1C2}"/>
              </a:ext>
            </a:extLst>
          </p:cNvPr>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6" name="Rectangle 12">
            <a:extLst>
              <a:ext uri="{FF2B5EF4-FFF2-40B4-BE49-F238E27FC236}">
                <a16:creationId xmlns:a16="http://schemas.microsoft.com/office/drawing/2014/main" id="{849BA251-0643-4C2C-AD9F-10A57014B28D}"/>
              </a:ext>
            </a:extLst>
          </p:cNvPr>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a:extLst>
              <a:ext uri="{FF2B5EF4-FFF2-40B4-BE49-F238E27FC236}">
                <a16:creationId xmlns:a16="http://schemas.microsoft.com/office/drawing/2014/main" id="{2A80F9A6-C3FF-4F16-B7B8-92CB85DAD405}"/>
              </a:ext>
            </a:extLst>
          </p:cNvPr>
          <p:cNvSpPr>
            <a:spLocks noGrp="1" noChangeArrowheads="1"/>
          </p:cNvSpPr>
          <p:nvPr>
            <p:ph type="dt" sz="half" idx="2"/>
          </p:nvPr>
        </p:nvSpPr>
        <p:spPr bwMode="auto">
          <a:xfrm>
            <a:off x="1066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defRPr>
            </a:lvl1pPr>
          </a:lstStyle>
          <a:p>
            <a:pPr>
              <a:defRPr/>
            </a:pPr>
            <a:endParaRPr lang="en-US"/>
          </a:p>
        </p:txBody>
      </p:sp>
      <p:sp>
        <p:nvSpPr>
          <p:cNvPr id="62478" name="Rectangle 14">
            <a:extLst>
              <a:ext uri="{FF2B5EF4-FFF2-40B4-BE49-F238E27FC236}">
                <a16:creationId xmlns:a16="http://schemas.microsoft.com/office/drawing/2014/main" id="{C2FAFA9B-51BF-4FF4-9809-765218041CDB}"/>
              </a:ext>
            </a:extLst>
          </p:cNvPr>
          <p:cNvSpPr>
            <a:spLocks noGrp="1" noChangeArrowheads="1"/>
          </p:cNvSpPr>
          <p:nvPr>
            <p:ph type="ftr" sz="quarter" idx="3"/>
          </p:nvPr>
        </p:nvSpPr>
        <p:spPr bwMode="auto">
          <a:xfrm>
            <a:off x="35052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defRPr>
            </a:lvl1pPr>
          </a:lstStyle>
          <a:p>
            <a:pPr>
              <a:defRPr/>
            </a:pPr>
            <a:endParaRPr lang="en-US"/>
          </a:p>
        </p:txBody>
      </p:sp>
      <p:sp>
        <p:nvSpPr>
          <p:cNvPr id="62479" name="Rectangle 15">
            <a:extLst>
              <a:ext uri="{FF2B5EF4-FFF2-40B4-BE49-F238E27FC236}">
                <a16:creationId xmlns:a16="http://schemas.microsoft.com/office/drawing/2014/main" id="{1F01CBF6-5B62-4F4D-B25E-3614156C1DAB}"/>
              </a:ext>
            </a:extLst>
          </p:cNvPr>
          <p:cNvSpPr>
            <a:spLocks noGrp="1" noChangeArrowheads="1"/>
          </p:cNvSpPr>
          <p:nvPr>
            <p:ph type="sldNum" sz="quarter" idx="4"/>
          </p:nvPr>
        </p:nvSpPr>
        <p:spPr bwMode="auto">
          <a:xfrm>
            <a:off x="69342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chemeClr val="tx2"/>
                </a:solidFill>
                <a:latin typeface="Arial" panose="020B0604020202020204" pitchFamily="34" charset="0"/>
              </a:defRPr>
            </a:lvl1pPr>
          </a:lstStyle>
          <a:p>
            <a:pPr>
              <a:defRPr/>
            </a:pPr>
            <a:fld id="{43E2EF27-7A21-445C-9C20-70A3D795CD54}" type="slidenum">
              <a:rPr lang="en-US" altLang="en-US"/>
              <a:pPr>
                <a:defRPr/>
              </a:pPr>
              <a:t>‹#›</a:t>
            </a:fld>
            <a:endParaRPr lang="en-US" altLang="en-US"/>
          </a:p>
        </p:txBody>
      </p:sp>
    </p:spTree>
    <p:extLst>
      <p:ext uri="{BB962C8B-B14F-4D97-AF65-F5344CB8AC3E}">
        <p14:creationId xmlns:p14="http://schemas.microsoft.com/office/powerpoint/2010/main" val="538720416"/>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Freeform 2">
            <a:extLst>
              <a:ext uri="{FF2B5EF4-FFF2-40B4-BE49-F238E27FC236}">
                <a16:creationId xmlns:a16="http://schemas.microsoft.com/office/drawing/2014/main" id="{00663FBA-3C24-464C-9E51-D931BD3A7143}"/>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7" name="Freeform 3">
            <a:extLst>
              <a:ext uri="{FF2B5EF4-FFF2-40B4-BE49-F238E27FC236}">
                <a16:creationId xmlns:a16="http://schemas.microsoft.com/office/drawing/2014/main" id="{945E4025-96BC-4D14-A4DD-BC14AE4BE347}"/>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C70656CF-F47F-416B-9409-FF1AC1E26FB8}"/>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9" name="Freeform 5">
            <a:extLst>
              <a:ext uri="{FF2B5EF4-FFF2-40B4-BE49-F238E27FC236}">
                <a16:creationId xmlns:a16="http://schemas.microsoft.com/office/drawing/2014/main" id="{9CAE772C-5432-4FD4-8F84-44FBF5F7E210}"/>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0" name="Freeform 6">
            <a:extLst>
              <a:ext uri="{FF2B5EF4-FFF2-40B4-BE49-F238E27FC236}">
                <a16:creationId xmlns:a16="http://schemas.microsoft.com/office/drawing/2014/main" id="{FD693315-1CA8-4A00-8305-C37E21771F6C}"/>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1" name="Freeform 7">
            <a:extLst>
              <a:ext uri="{FF2B5EF4-FFF2-40B4-BE49-F238E27FC236}">
                <a16:creationId xmlns:a16="http://schemas.microsoft.com/office/drawing/2014/main" id="{775A7CF9-A188-4F62-9025-98D9EE0692F7}"/>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2" name="Freeform 8">
            <a:extLst>
              <a:ext uri="{FF2B5EF4-FFF2-40B4-BE49-F238E27FC236}">
                <a16:creationId xmlns:a16="http://schemas.microsoft.com/office/drawing/2014/main" id="{46F58E7F-9CD9-43FD-A62E-35D00EAC6DA6}"/>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3" name="Freeform 9">
            <a:extLst>
              <a:ext uri="{FF2B5EF4-FFF2-40B4-BE49-F238E27FC236}">
                <a16:creationId xmlns:a16="http://schemas.microsoft.com/office/drawing/2014/main" id="{EEEA8521-E3EA-47EE-9981-9081F38948B8}"/>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034" name="Picture 10" descr="Facbanna">
            <a:extLst>
              <a:ext uri="{FF2B5EF4-FFF2-40B4-BE49-F238E27FC236}">
                <a16:creationId xmlns:a16="http://schemas.microsoft.com/office/drawing/2014/main" id="{3D6DCC30-5C5D-4682-B218-43CE278C177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a:extLst>
              <a:ext uri="{FF2B5EF4-FFF2-40B4-BE49-F238E27FC236}">
                <a16:creationId xmlns:a16="http://schemas.microsoft.com/office/drawing/2014/main" id="{175F8074-D2EC-40B0-BEAC-E7FE49815553}"/>
              </a:ext>
            </a:extLst>
          </p:cNvPr>
          <p:cNvSpPr>
            <a:spLocks noGrp="1" noChangeArrowheads="1"/>
          </p:cNvSpPr>
          <p:nvPr>
            <p:ph type="title"/>
          </p:nvPr>
        </p:nvSpPr>
        <p:spPr bwMode="auto">
          <a:xfrm>
            <a:off x="1066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6" name="Rectangle 12">
            <a:extLst>
              <a:ext uri="{FF2B5EF4-FFF2-40B4-BE49-F238E27FC236}">
                <a16:creationId xmlns:a16="http://schemas.microsoft.com/office/drawing/2014/main" id="{1823D9F1-6507-4E65-B711-76DBFA534E89}"/>
              </a:ext>
            </a:extLst>
          </p:cNvPr>
          <p:cNvSpPr>
            <a:spLocks noGrp="1" noChangeArrowheads="1"/>
          </p:cNvSpPr>
          <p:nvPr>
            <p:ph type="body" idx="1"/>
          </p:nvPr>
        </p:nvSpPr>
        <p:spPr bwMode="auto">
          <a:xfrm>
            <a:off x="1066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a:extLst>
              <a:ext uri="{FF2B5EF4-FFF2-40B4-BE49-F238E27FC236}">
                <a16:creationId xmlns:a16="http://schemas.microsoft.com/office/drawing/2014/main" id="{BC23CB35-FE12-4DE5-9B83-91C62D7F97FF}"/>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chemeClr val="tx2"/>
                </a:solidFill>
                <a:latin typeface="+mn-lt"/>
                <a:cs typeface="+mn-cs"/>
              </a:defRPr>
            </a:lvl1pPr>
          </a:lstStyle>
          <a:p>
            <a:pPr>
              <a:defRPr/>
            </a:pPr>
            <a:endParaRPr lang="en-US"/>
          </a:p>
        </p:txBody>
      </p:sp>
      <p:sp>
        <p:nvSpPr>
          <p:cNvPr id="62478" name="Rectangle 14">
            <a:extLst>
              <a:ext uri="{FF2B5EF4-FFF2-40B4-BE49-F238E27FC236}">
                <a16:creationId xmlns:a16="http://schemas.microsoft.com/office/drawing/2014/main" id="{4EA7F438-2F4D-4C36-9A63-F130CCD7E89A}"/>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chemeClr val="tx2"/>
                </a:solidFill>
                <a:latin typeface="+mn-lt"/>
                <a:cs typeface="+mn-cs"/>
              </a:defRPr>
            </a:lvl1pPr>
          </a:lstStyle>
          <a:p>
            <a:pPr>
              <a:defRPr/>
            </a:pPr>
            <a:endParaRPr lang="en-US"/>
          </a:p>
        </p:txBody>
      </p:sp>
      <p:sp>
        <p:nvSpPr>
          <p:cNvPr id="62479" name="Rectangle 15">
            <a:extLst>
              <a:ext uri="{FF2B5EF4-FFF2-40B4-BE49-F238E27FC236}">
                <a16:creationId xmlns:a16="http://schemas.microsoft.com/office/drawing/2014/main" id="{C61C8B80-A2BA-4A8D-8A13-A0882945657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smtClean="0">
                <a:solidFill>
                  <a:schemeClr val="tx2"/>
                </a:solidFill>
                <a:latin typeface="Arial" panose="020B0604020202020204" pitchFamily="34" charset="0"/>
              </a:defRPr>
            </a:lvl1pPr>
          </a:lstStyle>
          <a:p>
            <a:pPr>
              <a:defRPr/>
            </a:pPr>
            <a:fld id="{7A17EF5F-6506-4586-87C8-28A2D99D451F}" type="slidenum">
              <a:rPr lang="en-US" altLang="en-US"/>
              <a:pPr>
                <a:defRPr/>
              </a:pPr>
              <a:t>‹#›</a:t>
            </a:fld>
            <a:endParaRPr lang="en-US" altLang="en-US"/>
          </a:p>
        </p:txBody>
      </p:sp>
    </p:spTree>
    <p:extLst>
      <p:ext uri="{BB962C8B-B14F-4D97-AF65-F5344CB8AC3E}">
        <p14:creationId xmlns:p14="http://schemas.microsoft.com/office/powerpoint/2010/main" val="2433512552"/>
      </p:ext>
    </p:extLst>
  </p:cSld>
  <p:clrMap bg1="dk2" tx1="lt1" bg2="dk1"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0482" name="Freeform 2">
            <a:extLst>
              <a:ext uri="{FF2B5EF4-FFF2-40B4-BE49-F238E27FC236}">
                <a16:creationId xmlns:a16="http://schemas.microsoft.com/office/drawing/2014/main" id="{3A5895A6-A591-4DD8-A107-D9B30FDF1CD3}"/>
              </a:ext>
            </a:extLst>
          </p:cNvPr>
          <p:cNvSpPr>
            <a:spLocks/>
          </p:cNvSpPr>
          <p:nvPr/>
        </p:nvSpPr>
        <p:spPr bwMode="hidden">
          <a:xfrm>
            <a:off x="-11113" y="1836738"/>
            <a:ext cx="2268538" cy="2709862"/>
          </a:xfrm>
          <a:custGeom>
            <a:avLst/>
            <a:gdLst>
              <a:gd name="T0" fmla="*/ 2147483646 w 1429"/>
              <a:gd name="T1" fmla="*/ 2147483646 h 1707"/>
              <a:gd name="T2" fmla="*/ 2147483646 w 1429"/>
              <a:gd name="T3" fmla="*/ 2147483646 h 1707"/>
              <a:gd name="T4" fmla="*/ 2147483646 w 1429"/>
              <a:gd name="T5" fmla="*/ 0 h 1707"/>
              <a:gd name="T6" fmla="*/ 2147483646 w 1429"/>
              <a:gd name="T7" fmla="*/ 2147483646 h 1707"/>
              <a:gd name="T8" fmla="*/ 2147483646 w 1429"/>
              <a:gd name="T9" fmla="*/ 2147483646 h 1707"/>
              <a:gd name="T10" fmla="*/ 2147483646 w 1429"/>
              <a:gd name="T11" fmla="*/ 2147483646 h 1707"/>
              <a:gd name="T12" fmla="*/ 2147483646 w 1429"/>
              <a:gd name="T13" fmla="*/ 2147483646 h 1707"/>
              <a:gd name="T14" fmla="*/ 2147483646 w 1429"/>
              <a:gd name="T15" fmla="*/ 2147483646 h 1707"/>
              <a:gd name="T16" fmla="*/ 2147483646 w 1429"/>
              <a:gd name="T17" fmla="*/ 2147483646 h 1707"/>
              <a:gd name="T18" fmla="*/ 2147483646 w 1429"/>
              <a:gd name="T19" fmla="*/ 2147483646 h 1707"/>
              <a:gd name="T20" fmla="*/ 0 w 1429"/>
              <a:gd name="T21" fmla="*/ 2147483646 h 1707"/>
              <a:gd name="T22" fmla="*/ 0 w 1429"/>
              <a:gd name="T23" fmla="*/ 2147483646 h 1707"/>
              <a:gd name="T24" fmla="*/ 2147483646 w 1429"/>
              <a:gd name="T25" fmla="*/ 2147483646 h 1707"/>
              <a:gd name="T26" fmla="*/ 2147483646 w 1429"/>
              <a:gd name="T27" fmla="*/ 2147483646 h 1707"/>
              <a:gd name="T28" fmla="*/ 2147483646 w 1429"/>
              <a:gd name="T29" fmla="*/ 2147483646 h 1707"/>
              <a:gd name="T30" fmla="*/ 2147483646 w 1429"/>
              <a:gd name="T31" fmla="*/ 2147483646 h 1707"/>
              <a:gd name="T32" fmla="*/ 2147483646 w 1429"/>
              <a:gd name="T33" fmla="*/ 2147483646 h 1707"/>
              <a:gd name="T34" fmla="*/ 2147483646 w 1429"/>
              <a:gd name="T35" fmla="*/ 2147483646 h 1707"/>
              <a:gd name="T36" fmla="*/ 2147483646 w 1429"/>
              <a:gd name="T37" fmla="*/ 2147483646 h 1707"/>
              <a:gd name="T38" fmla="*/ 2147483646 w 1429"/>
              <a:gd name="T39" fmla="*/ 2147483646 h 1707"/>
              <a:gd name="T40" fmla="*/ 2147483646 w 1429"/>
              <a:gd name="T41" fmla="*/ 2147483646 h 1707"/>
              <a:gd name="T42" fmla="*/ 2147483646 w 1429"/>
              <a:gd name="T43" fmla="*/ 2147483646 h 1707"/>
              <a:gd name="T44" fmla="*/ 2147483646 w 1429"/>
              <a:gd name="T45" fmla="*/ 2147483646 h 1707"/>
              <a:gd name="T46" fmla="*/ 2147483646 w 1429"/>
              <a:gd name="T47" fmla="*/ 2147483646 h 1707"/>
              <a:gd name="T48" fmla="*/ 2147483646 w 1429"/>
              <a:gd name="T49" fmla="*/ 2147483646 h 1707"/>
              <a:gd name="T50" fmla="*/ 2147483646 w 1429"/>
              <a:gd name="T51" fmla="*/ 2147483646 h 1707"/>
              <a:gd name="T52" fmla="*/ 2147483646 w 1429"/>
              <a:gd name="T53" fmla="*/ 2147483646 h 1707"/>
              <a:gd name="T54" fmla="*/ 2147483646 w 1429"/>
              <a:gd name="T55" fmla="*/ 2147483646 h 1707"/>
              <a:gd name="T56" fmla="*/ 2147483646 w 1429"/>
              <a:gd name="T57" fmla="*/ 2147483646 h 1707"/>
              <a:gd name="T58" fmla="*/ 2147483646 w 1429"/>
              <a:gd name="T59" fmla="*/ 2147483646 h 1707"/>
              <a:gd name="T60" fmla="*/ 2147483646 w 1429"/>
              <a:gd name="T61" fmla="*/ 2147483646 h 1707"/>
              <a:gd name="T62" fmla="*/ 2147483646 w 1429"/>
              <a:gd name="T63" fmla="*/ 2147483646 h 1707"/>
              <a:gd name="T64" fmla="*/ 2147483646 w 1429"/>
              <a:gd name="T65" fmla="*/ 2147483646 h 1707"/>
              <a:gd name="T66" fmla="*/ 2147483646 w 1429"/>
              <a:gd name="T67" fmla="*/ 2147483646 h 1707"/>
              <a:gd name="T68" fmla="*/ 2147483646 w 1429"/>
              <a:gd name="T69" fmla="*/ 2147483646 h 1707"/>
              <a:gd name="T70" fmla="*/ 2147483646 w 1429"/>
              <a:gd name="T71" fmla="*/ 2147483646 h 1707"/>
              <a:gd name="T72" fmla="*/ 2147483646 w 1429"/>
              <a:gd name="T73" fmla="*/ 2147483646 h 1707"/>
              <a:gd name="T74" fmla="*/ 2147483646 w 1429"/>
              <a:gd name="T75" fmla="*/ 2147483646 h 1707"/>
              <a:gd name="T76" fmla="*/ 2147483646 w 1429"/>
              <a:gd name="T77" fmla="*/ 2147483646 h 1707"/>
              <a:gd name="T78" fmla="*/ 2147483646 w 1429"/>
              <a:gd name="T79" fmla="*/ 2147483646 h 1707"/>
              <a:gd name="T80" fmla="*/ 2147483646 w 1429"/>
              <a:gd name="T81" fmla="*/ 2147483646 h 17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3" name="Freeform 3">
            <a:extLst>
              <a:ext uri="{FF2B5EF4-FFF2-40B4-BE49-F238E27FC236}">
                <a16:creationId xmlns:a16="http://schemas.microsoft.com/office/drawing/2014/main" id="{33247257-FB25-4C78-98EB-7FCA51D47C20}"/>
              </a:ext>
            </a:extLst>
          </p:cNvPr>
          <p:cNvSpPr>
            <a:spLocks/>
          </p:cNvSpPr>
          <p:nvPr/>
        </p:nvSpPr>
        <p:spPr bwMode="hidden">
          <a:xfrm>
            <a:off x="107950" y="15875"/>
            <a:ext cx="838200" cy="787400"/>
          </a:xfrm>
          <a:custGeom>
            <a:avLst/>
            <a:gdLst>
              <a:gd name="T0" fmla="*/ 2147483646 w 528"/>
              <a:gd name="T1" fmla="*/ 2147483646 h 496"/>
              <a:gd name="T2" fmla="*/ 2147483646 w 528"/>
              <a:gd name="T3" fmla="*/ 2147483646 h 496"/>
              <a:gd name="T4" fmla="*/ 2147483646 w 528"/>
              <a:gd name="T5" fmla="*/ 0 h 496"/>
              <a:gd name="T6" fmla="*/ 2147483646 w 528"/>
              <a:gd name="T7" fmla="*/ 0 h 496"/>
              <a:gd name="T8" fmla="*/ 2147483646 w 528"/>
              <a:gd name="T9" fmla="*/ 2147483646 h 496"/>
              <a:gd name="T10" fmla="*/ 2147483646 w 528"/>
              <a:gd name="T11" fmla="*/ 2147483646 h 496"/>
              <a:gd name="T12" fmla="*/ 2147483646 w 528"/>
              <a:gd name="T13" fmla="*/ 0 h 496"/>
              <a:gd name="T14" fmla="*/ 2147483646 w 528"/>
              <a:gd name="T15" fmla="*/ 2147483646 h 496"/>
              <a:gd name="T16" fmla="*/ 2147483646 w 528"/>
              <a:gd name="T17" fmla="*/ 2147483646 h 496"/>
              <a:gd name="T18" fmla="*/ 2147483646 w 528"/>
              <a:gd name="T19" fmla="*/ 2147483646 h 496"/>
              <a:gd name="T20" fmla="*/ 2147483646 w 528"/>
              <a:gd name="T21" fmla="*/ 2147483646 h 496"/>
              <a:gd name="T22" fmla="*/ 2147483646 w 528"/>
              <a:gd name="T23" fmla="*/ 2147483646 h 496"/>
              <a:gd name="T24" fmla="*/ 2147483646 w 528"/>
              <a:gd name="T25" fmla="*/ 2147483646 h 496"/>
              <a:gd name="T26" fmla="*/ 2147483646 w 528"/>
              <a:gd name="T27" fmla="*/ 2147483646 h 496"/>
              <a:gd name="T28" fmla="*/ 2147483646 w 528"/>
              <a:gd name="T29" fmla="*/ 2147483646 h 496"/>
              <a:gd name="T30" fmla="*/ 0 w 528"/>
              <a:gd name="T31" fmla="*/ 2147483646 h 496"/>
              <a:gd name="T32" fmla="*/ 2147483646 w 528"/>
              <a:gd name="T33" fmla="*/ 2147483646 h 496"/>
              <a:gd name="T34" fmla="*/ 2147483646 w 528"/>
              <a:gd name="T35" fmla="*/ 2147483646 h 496"/>
              <a:gd name="T36" fmla="*/ 2147483646 w 528"/>
              <a:gd name="T37" fmla="*/ 2147483646 h 496"/>
              <a:gd name="T38" fmla="*/ 2147483646 w 528"/>
              <a:gd name="T39" fmla="*/ 2147483646 h 496"/>
              <a:gd name="T40" fmla="*/ 2147483646 w 528"/>
              <a:gd name="T41" fmla="*/ 2147483646 h 496"/>
              <a:gd name="T42" fmla="*/ 2147483646 w 528"/>
              <a:gd name="T43" fmla="*/ 2147483646 h 496"/>
              <a:gd name="T44" fmla="*/ 2147483646 w 528"/>
              <a:gd name="T45" fmla="*/ 2147483646 h 496"/>
              <a:gd name="T46" fmla="*/ 2147483646 w 528"/>
              <a:gd name="T47" fmla="*/ 2147483646 h 496"/>
              <a:gd name="T48" fmla="*/ 2147483646 w 528"/>
              <a:gd name="T49" fmla="*/ 2147483646 h 496"/>
              <a:gd name="T50" fmla="*/ 2147483646 w 528"/>
              <a:gd name="T51" fmla="*/ 2147483646 h 496"/>
              <a:gd name="T52" fmla="*/ 2147483646 w 528"/>
              <a:gd name="T53" fmla="*/ 2147483646 h 496"/>
              <a:gd name="T54" fmla="*/ 2147483646 w 528"/>
              <a:gd name="T55" fmla="*/ 2147483646 h 496"/>
              <a:gd name="T56" fmla="*/ 2147483646 w 528"/>
              <a:gd name="T57" fmla="*/ 2147483646 h 496"/>
              <a:gd name="T58" fmla="*/ 2147483646 w 528"/>
              <a:gd name="T59" fmla="*/ 2147483646 h 496"/>
              <a:gd name="T60" fmla="*/ 2147483646 w 528"/>
              <a:gd name="T61" fmla="*/ 2147483646 h 496"/>
              <a:gd name="T62" fmla="*/ 2147483646 w 528"/>
              <a:gd name="T63" fmla="*/ 2147483646 h 496"/>
              <a:gd name="T64" fmla="*/ 2147483646 w 528"/>
              <a:gd name="T65" fmla="*/ 2147483646 h 496"/>
              <a:gd name="T66" fmla="*/ 2147483646 w 528"/>
              <a:gd name="T67" fmla="*/ 2147483646 h 496"/>
              <a:gd name="T68" fmla="*/ 2147483646 w 528"/>
              <a:gd name="T69" fmla="*/ 2147483646 h 496"/>
              <a:gd name="T70" fmla="*/ 2147483646 w 528"/>
              <a:gd name="T71" fmla="*/ 2147483646 h 496"/>
              <a:gd name="T72" fmla="*/ 2147483646 w 528"/>
              <a:gd name="T73" fmla="*/ 2147483646 h 496"/>
              <a:gd name="T74" fmla="*/ 2147483646 w 528"/>
              <a:gd name="T75" fmla="*/ 2147483646 h 496"/>
              <a:gd name="T76" fmla="*/ 2147483646 w 528"/>
              <a:gd name="T77" fmla="*/ 2147483646 h 496"/>
              <a:gd name="T78" fmla="*/ 2147483646 w 528"/>
              <a:gd name="T79" fmla="*/ 2147483646 h 496"/>
              <a:gd name="T80" fmla="*/ 2147483646 w 528"/>
              <a:gd name="T81" fmla="*/ 2147483646 h 496"/>
              <a:gd name="T82" fmla="*/ 2147483646 w 528"/>
              <a:gd name="T83" fmla="*/ 2147483646 h 496"/>
              <a:gd name="T84" fmla="*/ 2147483646 w 528"/>
              <a:gd name="T85" fmla="*/ 2147483646 h 496"/>
              <a:gd name="T86" fmla="*/ 2147483646 w 528"/>
              <a:gd name="T87" fmla="*/ 2147483646 h 496"/>
              <a:gd name="T88" fmla="*/ 2147483646 w 528"/>
              <a:gd name="T89" fmla="*/ 2147483646 h 496"/>
              <a:gd name="T90" fmla="*/ 2147483646 w 528"/>
              <a:gd name="T91" fmla="*/ 2147483646 h 496"/>
              <a:gd name="T92" fmla="*/ 2147483646 w 528"/>
              <a:gd name="T93" fmla="*/ 2147483646 h 496"/>
              <a:gd name="T94" fmla="*/ 2147483646 w 528"/>
              <a:gd name="T95" fmla="*/ 0 h 496"/>
              <a:gd name="T96" fmla="*/ 2147483646 w 528"/>
              <a:gd name="T97" fmla="*/ 2147483646 h 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4" name="Freeform 4">
            <a:extLst>
              <a:ext uri="{FF2B5EF4-FFF2-40B4-BE49-F238E27FC236}">
                <a16:creationId xmlns:a16="http://schemas.microsoft.com/office/drawing/2014/main" id="{3B324353-6649-4D87-BC54-763922567D58}"/>
              </a:ext>
            </a:extLst>
          </p:cNvPr>
          <p:cNvSpPr>
            <a:spLocks/>
          </p:cNvSpPr>
          <p:nvPr/>
        </p:nvSpPr>
        <p:spPr bwMode="hidden">
          <a:xfrm>
            <a:off x="1192213" y="354013"/>
            <a:ext cx="2266950" cy="22701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5" name="Freeform 5">
            <a:extLst>
              <a:ext uri="{FF2B5EF4-FFF2-40B4-BE49-F238E27FC236}">
                <a16:creationId xmlns:a16="http://schemas.microsoft.com/office/drawing/2014/main" id="{77AEF672-8407-4E73-BCC8-C896434002AE}"/>
              </a:ext>
            </a:extLst>
          </p:cNvPr>
          <p:cNvSpPr>
            <a:spLocks/>
          </p:cNvSpPr>
          <p:nvPr/>
        </p:nvSpPr>
        <p:spPr bwMode="hidden">
          <a:xfrm>
            <a:off x="2532063" y="1270000"/>
            <a:ext cx="3670300" cy="3671888"/>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Freeform 6">
            <a:extLst>
              <a:ext uri="{FF2B5EF4-FFF2-40B4-BE49-F238E27FC236}">
                <a16:creationId xmlns:a16="http://schemas.microsoft.com/office/drawing/2014/main" id="{C43CF072-8683-4D6B-ABB6-69E53092B6C9}"/>
              </a:ext>
            </a:extLst>
          </p:cNvPr>
          <p:cNvSpPr>
            <a:spLocks/>
          </p:cNvSpPr>
          <p:nvPr/>
        </p:nvSpPr>
        <p:spPr bwMode="hidden">
          <a:xfrm>
            <a:off x="3175" y="4797425"/>
            <a:ext cx="3417888" cy="2097088"/>
          </a:xfrm>
          <a:custGeom>
            <a:avLst/>
            <a:gdLst>
              <a:gd name="T0" fmla="*/ 2147483646 w 2153"/>
              <a:gd name="T1" fmla="*/ 2147483646 h 1321"/>
              <a:gd name="T2" fmla="*/ 2147483646 w 2153"/>
              <a:gd name="T3" fmla="*/ 2147483646 h 1321"/>
              <a:gd name="T4" fmla="*/ 2147483646 w 2153"/>
              <a:gd name="T5" fmla="*/ 0 h 1321"/>
              <a:gd name="T6" fmla="*/ 2147483646 w 2153"/>
              <a:gd name="T7" fmla="*/ 2147483646 h 1321"/>
              <a:gd name="T8" fmla="*/ 2147483646 w 2153"/>
              <a:gd name="T9" fmla="*/ 2147483646 h 1321"/>
              <a:gd name="T10" fmla="*/ 2147483646 w 2153"/>
              <a:gd name="T11" fmla="*/ 2147483646 h 1321"/>
              <a:gd name="T12" fmla="*/ 2147483646 w 2153"/>
              <a:gd name="T13" fmla="*/ 2147483646 h 1321"/>
              <a:gd name="T14" fmla="*/ 2147483646 w 2153"/>
              <a:gd name="T15" fmla="*/ 2147483646 h 1321"/>
              <a:gd name="T16" fmla="*/ 2147483646 w 2153"/>
              <a:gd name="T17" fmla="*/ 2147483646 h 1321"/>
              <a:gd name="T18" fmla="*/ 2147483646 w 2153"/>
              <a:gd name="T19" fmla="*/ 2147483646 h 1321"/>
              <a:gd name="T20" fmla="*/ 2147483646 w 2153"/>
              <a:gd name="T21" fmla="*/ 2147483646 h 1321"/>
              <a:gd name="T22" fmla="*/ 2147483646 w 2153"/>
              <a:gd name="T23" fmla="*/ 2147483646 h 1321"/>
              <a:gd name="T24" fmla="*/ 2147483646 w 2153"/>
              <a:gd name="T25" fmla="*/ 2147483646 h 1321"/>
              <a:gd name="T26" fmla="*/ 2147483646 w 2153"/>
              <a:gd name="T27" fmla="*/ 2147483646 h 1321"/>
              <a:gd name="T28" fmla="*/ 2147483646 w 2153"/>
              <a:gd name="T29" fmla="*/ 2147483646 h 1321"/>
              <a:gd name="T30" fmla="*/ 0 w 2153"/>
              <a:gd name="T31" fmla="*/ 2147483646 h 1321"/>
              <a:gd name="T32" fmla="*/ 2147483646 w 2153"/>
              <a:gd name="T33" fmla="*/ 2147483646 h 1321"/>
              <a:gd name="T34" fmla="*/ 2147483646 w 2153"/>
              <a:gd name="T35" fmla="*/ 2147483646 h 1321"/>
              <a:gd name="T36" fmla="*/ 2147483646 w 2153"/>
              <a:gd name="T37" fmla="*/ 2147483646 h 1321"/>
              <a:gd name="T38" fmla="*/ 2147483646 w 2153"/>
              <a:gd name="T39" fmla="*/ 2147483646 h 1321"/>
              <a:gd name="T40" fmla="*/ 2147483646 w 2153"/>
              <a:gd name="T41" fmla="*/ 2147483646 h 1321"/>
              <a:gd name="T42" fmla="*/ 2147483646 w 2153"/>
              <a:gd name="T43" fmla="*/ 2147483646 h 1321"/>
              <a:gd name="T44" fmla="*/ 2147483646 w 2153"/>
              <a:gd name="T45" fmla="*/ 2147483646 h 1321"/>
              <a:gd name="T46" fmla="*/ 2147483646 w 2153"/>
              <a:gd name="T47" fmla="*/ 2147483646 h 1321"/>
              <a:gd name="T48" fmla="*/ 2147483646 w 2153"/>
              <a:gd name="T49" fmla="*/ 2147483646 h 1321"/>
              <a:gd name="T50" fmla="*/ 2147483646 w 2153"/>
              <a:gd name="T51" fmla="*/ 2147483646 h 1321"/>
              <a:gd name="T52" fmla="*/ 2147483646 w 2153"/>
              <a:gd name="T53" fmla="*/ 2147483646 h 1321"/>
              <a:gd name="T54" fmla="*/ 2147483646 w 2153"/>
              <a:gd name="T55" fmla="*/ 2147483646 h 1321"/>
              <a:gd name="T56" fmla="*/ 2147483646 w 2153"/>
              <a:gd name="T57" fmla="*/ 2147483646 h 1321"/>
              <a:gd name="T58" fmla="*/ 2147483646 w 2153"/>
              <a:gd name="T59" fmla="*/ 2147483646 h 1321"/>
              <a:gd name="T60" fmla="*/ 2147483646 w 2153"/>
              <a:gd name="T61" fmla="*/ 2147483646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7" name="Freeform 7">
            <a:extLst>
              <a:ext uri="{FF2B5EF4-FFF2-40B4-BE49-F238E27FC236}">
                <a16:creationId xmlns:a16="http://schemas.microsoft.com/office/drawing/2014/main" id="{95CD5216-E088-495E-A2FC-2B579190C428}"/>
              </a:ext>
            </a:extLst>
          </p:cNvPr>
          <p:cNvSpPr>
            <a:spLocks/>
          </p:cNvSpPr>
          <p:nvPr/>
        </p:nvSpPr>
        <p:spPr bwMode="hidden">
          <a:xfrm>
            <a:off x="4494213" y="4425950"/>
            <a:ext cx="2263775" cy="226377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8" name="Freeform 8">
            <a:extLst>
              <a:ext uri="{FF2B5EF4-FFF2-40B4-BE49-F238E27FC236}">
                <a16:creationId xmlns:a16="http://schemas.microsoft.com/office/drawing/2014/main" id="{93BD6F70-4764-44FF-BEE3-97035DF8194F}"/>
              </a:ext>
            </a:extLst>
          </p:cNvPr>
          <p:cNvSpPr>
            <a:spLocks/>
          </p:cNvSpPr>
          <p:nvPr/>
        </p:nvSpPr>
        <p:spPr bwMode="hidden">
          <a:xfrm>
            <a:off x="5646738" y="487363"/>
            <a:ext cx="2928937" cy="2930525"/>
          </a:xfrm>
          <a:custGeom>
            <a:avLst/>
            <a:gdLst>
              <a:gd name="T0" fmla="*/ 2147483646 w 2312"/>
              <a:gd name="T1" fmla="*/ 2147483646 h 2313"/>
              <a:gd name="T2" fmla="*/ 2147483646 w 2312"/>
              <a:gd name="T3" fmla="*/ 2147483646 h 2313"/>
              <a:gd name="T4" fmla="*/ 2147483646 w 2312"/>
              <a:gd name="T5" fmla="*/ 0 h 2313"/>
              <a:gd name="T6" fmla="*/ 2147483646 w 2312"/>
              <a:gd name="T7" fmla="*/ 2147483646 h 2313"/>
              <a:gd name="T8" fmla="*/ 2147483646 w 2312"/>
              <a:gd name="T9" fmla="*/ 2147483646 h 2313"/>
              <a:gd name="T10" fmla="*/ 2147483646 w 2312"/>
              <a:gd name="T11" fmla="*/ 2147483646 h 2313"/>
              <a:gd name="T12" fmla="*/ 2147483646 w 2312"/>
              <a:gd name="T13" fmla="*/ 2147483646 h 2313"/>
              <a:gd name="T14" fmla="*/ 2147483646 w 2312"/>
              <a:gd name="T15" fmla="*/ 2147483646 h 2313"/>
              <a:gd name="T16" fmla="*/ 2147483646 w 2312"/>
              <a:gd name="T17" fmla="*/ 2147483646 h 2313"/>
              <a:gd name="T18" fmla="*/ 2147483646 w 2312"/>
              <a:gd name="T19" fmla="*/ 2147483646 h 2313"/>
              <a:gd name="T20" fmla="*/ 2147483646 w 2312"/>
              <a:gd name="T21" fmla="*/ 2147483646 h 2313"/>
              <a:gd name="T22" fmla="*/ 2147483646 w 2312"/>
              <a:gd name="T23" fmla="*/ 2147483646 h 2313"/>
              <a:gd name="T24" fmla="*/ 2147483646 w 2312"/>
              <a:gd name="T25" fmla="*/ 2147483646 h 2313"/>
              <a:gd name="T26" fmla="*/ 2147483646 w 2312"/>
              <a:gd name="T27" fmla="*/ 2147483646 h 2313"/>
              <a:gd name="T28" fmla="*/ 2147483646 w 2312"/>
              <a:gd name="T29" fmla="*/ 2147483646 h 2313"/>
              <a:gd name="T30" fmla="*/ 0 w 2312"/>
              <a:gd name="T31" fmla="*/ 2147483646 h 2313"/>
              <a:gd name="T32" fmla="*/ 2147483646 w 2312"/>
              <a:gd name="T33" fmla="*/ 2147483646 h 2313"/>
              <a:gd name="T34" fmla="*/ 2147483646 w 2312"/>
              <a:gd name="T35" fmla="*/ 2147483646 h 2313"/>
              <a:gd name="T36" fmla="*/ 2147483646 w 2312"/>
              <a:gd name="T37" fmla="*/ 2147483646 h 2313"/>
              <a:gd name="T38" fmla="*/ 2147483646 w 2312"/>
              <a:gd name="T39" fmla="*/ 2147483646 h 2313"/>
              <a:gd name="T40" fmla="*/ 2147483646 w 2312"/>
              <a:gd name="T41" fmla="*/ 2147483646 h 2313"/>
              <a:gd name="T42" fmla="*/ 2147483646 w 2312"/>
              <a:gd name="T43" fmla="*/ 2147483646 h 2313"/>
              <a:gd name="T44" fmla="*/ 2147483646 w 2312"/>
              <a:gd name="T45" fmla="*/ 2147483646 h 2313"/>
              <a:gd name="T46" fmla="*/ 2147483646 w 2312"/>
              <a:gd name="T47" fmla="*/ 2147483646 h 2313"/>
              <a:gd name="T48" fmla="*/ 2147483646 w 2312"/>
              <a:gd name="T49" fmla="*/ 2147483646 h 2313"/>
              <a:gd name="T50" fmla="*/ 2147483646 w 2312"/>
              <a:gd name="T51" fmla="*/ 2147483646 h 2313"/>
              <a:gd name="T52" fmla="*/ 2147483646 w 2312"/>
              <a:gd name="T53" fmla="*/ 2147483646 h 2313"/>
              <a:gd name="T54" fmla="*/ 2147483646 w 2312"/>
              <a:gd name="T55" fmla="*/ 2147483646 h 2313"/>
              <a:gd name="T56" fmla="*/ 2147483646 w 2312"/>
              <a:gd name="T57" fmla="*/ 2147483646 h 2313"/>
              <a:gd name="T58" fmla="*/ 2147483646 w 2312"/>
              <a:gd name="T59" fmla="*/ 2147483646 h 2313"/>
              <a:gd name="T60" fmla="*/ 2147483646 w 2312"/>
              <a:gd name="T61" fmla="*/ 2147483646 h 2313"/>
              <a:gd name="T62" fmla="*/ 2147483646 w 2312"/>
              <a:gd name="T63" fmla="*/ 2147483646 h 2313"/>
              <a:gd name="T64" fmla="*/ 2147483646 w 2312"/>
              <a:gd name="T65" fmla="*/ 2147483646 h 2313"/>
              <a:gd name="T66" fmla="*/ 2147483646 w 2312"/>
              <a:gd name="T67" fmla="*/ 2147483646 h 2313"/>
              <a:gd name="T68" fmla="*/ 2147483646 w 2312"/>
              <a:gd name="T69" fmla="*/ 2147483646 h 2313"/>
              <a:gd name="T70" fmla="*/ 2147483646 w 2312"/>
              <a:gd name="T71" fmla="*/ 2147483646 h 2313"/>
              <a:gd name="T72" fmla="*/ 2147483646 w 2312"/>
              <a:gd name="T73" fmla="*/ 2147483646 h 2313"/>
              <a:gd name="T74" fmla="*/ 2147483646 w 2312"/>
              <a:gd name="T75" fmla="*/ 2147483646 h 2313"/>
              <a:gd name="T76" fmla="*/ 2147483646 w 2312"/>
              <a:gd name="T77" fmla="*/ 2147483646 h 2313"/>
              <a:gd name="T78" fmla="*/ 2147483646 w 2312"/>
              <a:gd name="T79" fmla="*/ 2147483646 h 2313"/>
              <a:gd name="T80" fmla="*/ 2147483646 w 2312"/>
              <a:gd name="T81" fmla="*/ 2147483646 h 2313"/>
              <a:gd name="T82" fmla="*/ 2147483646 w 2312"/>
              <a:gd name="T83" fmla="*/ 2147483646 h 2313"/>
              <a:gd name="T84" fmla="*/ 2147483646 w 2312"/>
              <a:gd name="T85" fmla="*/ 2147483646 h 2313"/>
              <a:gd name="T86" fmla="*/ 2147483646 w 2312"/>
              <a:gd name="T87" fmla="*/ 2147483646 h 2313"/>
              <a:gd name="T88" fmla="*/ 2147483646 w 2312"/>
              <a:gd name="T89" fmla="*/ 2147483646 h 2313"/>
              <a:gd name="T90" fmla="*/ 2147483646 w 2312"/>
              <a:gd name="T91" fmla="*/ 2147483646 h 2313"/>
              <a:gd name="T92" fmla="*/ 2147483646 w 2312"/>
              <a:gd name="T93" fmla="*/ 2147483646 h 2313"/>
              <a:gd name="T94" fmla="*/ 2147483646 w 2312"/>
              <a:gd name="T95" fmla="*/ 2147483646 h 2313"/>
              <a:gd name="T96" fmla="*/ 2147483646 w 2312"/>
              <a:gd name="T97" fmla="*/ 2147483646 h 231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9" name="Freeform 9">
            <a:extLst>
              <a:ext uri="{FF2B5EF4-FFF2-40B4-BE49-F238E27FC236}">
                <a16:creationId xmlns:a16="http://schemas.microsoft.com/office/drawing/2014/main" id="{5AD4BE4C-FC02-4E62-A102-5E01126A72E3}"/>
              </a:ext>
            </a:extLst>
          </p:cNvPr>
          <p:cNvSpPr>
            <a:spLocks/>
          </p:cNvSpPr>
          <p:nvPr/>
        </p:nvSpPr>
        <p:spPr bwMode="hidden">
          <a:xfrm>
            <a:off x="7146925" y="2555875"/>
            <a:ext cx="2008188" cy="3997325"/>
          </a:xfrm>
          <a:custGeom>
            <a:avLst/>
            <a:gdLst>
              <a:gd name="T0" fmla="*/ 2147483646 w 1265"/>
              <a:gd name="T1" fmla="*/ 0 h 2518"/>
              <a:gd name="T2" fmla="*/ 2147483646 w 1265"/>
              <a:gd name="T3" fmla="*/ 2147483646 h 2518"/>
              <a:gd name="T4" fmla="*/ 2147483646 w 1265"/>
              <a:gd name="T5" fmla="*/ 2147483646 h 2518"/>
              <a:gd name="T6" fmla="*/ 2147483646 w 1265"/>
              <a:gd name="T7" fmla="*/ 2147483646 h 2518"/>
              <a:gd name="T8" fmla="*/ 2147483646 w 1265"/>
              <a:gd name="T9" fmla="*/ 2147483646 h 2518"/>
              <a:gd name="T10" fmla="*/ 2147483646 w 1265"/>
              <a:gd name="T11" fmla="*/ 2147483646 h 2518"/>
              <a:gd name="T12" fmla="*/ 2147483646 w 1265"/>
              <a:gd name="T13" fmla="*/ 2147483646 h 2518"/>
              <a:gd name="T14" fmla="*/ 2147483646 w 1265"/>
              <a:gd name="T15" fmla="*/ 2147483646 h 2518"/>
              <a:gd name="T16" fmla="*/ 2147483646 w 1265"/>
              <a:gd name="T17" fmla="*/ 2147483646 h 2518"/>
              <a:gd name="T18" fmla="*/ 2147483646 w 1265"/>
              <a:gd name="T19" fmla="*/ 2147483646 h 2518"/>
              <a:gd name="T20" fmla="*/ 2147483646 w 1265"/>
              <a:gd name="T21" fmla="*/ 2147483646 h 2518"/>
              <a:gd name="T22" fmla="*/ 2147483646 w 1265"/>
              <a:gd name="T23" fmla="*/ 2147483646 h 2518"/>
              <a:gd name="T24" fmla="*/ 2147483646 w 1265"/>
              <a:gd name="T25" fmla="*/ 2147483646 h 2518"/>
              <a:gd name="T26" fmla="*/ 0 w 1265"/>
              <a:gd name="T27" fmla="*/ 2147483646 h 2518"/>
              <a:gd name="T28" fmla="*/ 2147483646 w 1265"/>
              <a:gd name="T29" fmla="*/ 2147483646 h 2518"/>
              <a:gd name="T30" fmla="*/ 2147483646 w 1265"/>
              <a:gd name="T31" fmla="*/ 2147483646 h 2518"/>
              <a:gd name="T32" fmla="*/ 2147483646 w 1265"/>
              <a:gd name="T33" fmla="*/ 2147483646 h 2518"/>
              <a:gd name="T34" fmla="*/ 2147483646 w 1265"/>
              <a:gd name="T35" fmla="*/ 2147483646 h 2518"/>
              <a:gd name="T36" fmla="*/ 2147483646 w 1265"/>
              <a:gd name="T37" fmla="*/ 2147483646 h 2518"/>
              <a:gd name="T38" fmla="*/ 2147483646 w 1265"/>
              <a:gd name="T39" fmla="*/ 2147483646 h 2518"/>
              <a:gd name="T40" fmla="*/ 2147483646 w 1265"/>
              <a:gd name="T41" fmla="*/ 2147483646 h 2518"/>
              <a:gd name="T42" fmla="*/ 2147483646 w 1265"/>
              <a:gd name="T43" fmla="*/ 2147483646 h 2518"/>
              <a:gd name="T44" fmla="*/ 2147483646 w 1265"/>
              <a:gd name="T45" fmla="*/ 2147483646 h 2518"/>
              <a:gd name="T46" fmla="*/ 2147483646 w 1265"/>
              <a:gd name="T47" fmla="*/ 2147483646 h 2518"/>
              <a:gd name="T48" fmla="*/ 2147483646 w 1265"/>
              <a:gd name="T49" fmla="*/ 2147483646 h 2518"/>
              <a:gd name="T50" fmla="*/ 2147483646 w 1265"/>
              <a:gd name="T51" fmla="*/ 2147483646 h 2518"/>
              <a:gd name="T52" fmla="*/ 2147483646 w 1265"/>
              <a:gd name="T53" fmla="*/ 0 h 25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90" name="Picture 10" descr="Facbanna">
            <a:extLst>
              <a:ext uri="{FF2B5EF4-FFF2-40B4-BE49-F238E27FC236}">
                <a16:creationId xmlns:a16="http://schemas.microsoft.com/office/drawing/2014/main" id="{45E73ACC-30DE-4CFE-BED8-620DCD5DB3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3175"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11">
            <a:extLst>
              <a:ext uri="{FF2B5EF4-FFF2-40B4-BE49-F238E27FC236}">
                <a16:creationId xmlns:a16="http://schemas.microsoft.com/office/drawing/2014/main" id="{0A4ACF5A-D7F9-4E35-9FD8-DE20CA007728}"/>
              </a:ext>
            </a:extLst>
          </p:cNvPr>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492" name="Rectangle 12">
            <a:extLst>
              <a:ext uri="{FF2B5EF4-FFF2-40B4-BE49-F238E27FC236}">
                <a16:creationId xmlns:a16="http://schemas.microsoft.com/office/drawing/2014/main" id="{8064C94C-5D51-456E-BFE4-3EF9FA36F93F}"/>
              </a:ext>
            </a:extLst>
          </p:cNvPr>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77" name="Rectangle 13">
            <a:extLst>
              <a:ext uri="{FF2B5EF4-FFF2-40B4-BE49-F238E27FC236}">
                <a16:creationId xmlns:a16="http://schemas.microsoft.com/office/drawing/2014/main" id="{52AAFD71-B921-4BEE-AA03-6011DA938F4A}"/>
              </a:ext>
            </a:extLst>
          </p:cNvPr>
          <p:cNvSpPr>
            <a:spLocks noGrp="1" noChangeArrowheads="1"/>
          </p:cNvSpPr>
          <p:nvPr>
            <p:ph type="dt" sz="half" idx="2"/>
          </p:nvPr>
        </p:nvSpPr>
        <p:spPr bwMode="auto">
          <a:xfrm>
            <a:off x="1066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mn-lt"/>
              </a:defRPr>
            </a:lvl1pPr>
          </a:lstStyle>
          <a:p>
            <a:pPr>
              <a:defRPr/>
            </a:pPr>
            <a:endParaRPr lang="en-US"/>
          </a:p>
        </p:txBody>
      </p:sp>
      <p:sp>
        <p:nvSpPr>
          <p:cNvPr id="62478" name="Rectangle 14">
            <a:extLst>
              <a:ext uri="{FF2B5EF4-FFF2-40B4-BE49-F238E27FC236}">
                <a16:creationId xmlns:a16="http://schemas.microsoft.com/office/drawing/2014/main" id="{CB550748-3415-4C29-B7F3-F55438B2E895}"/>
              </a:ext>
            </a:extLst>
          </p:cNvPr>
          <p:cNvSpPr>
            <a:spLocks noGrp="1" noChangeArrowheads="1"/>
          </p:cNvSpPr>
          <p:nvPr>
            <p:ph type="ftr" sz="quarter" idx="3"/>
          </p:nvPr>
        </p:nvSpPr>
        <p:spPr bwMode="auto">
          <a:xfrm>
            <a:off x="35052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mn-lt"/>
              </a:defRPr>
            </a:lvl1pPr>
          </a:lstStyle>
          <a:p>
            <a:pPr>
              <a:defRPr/>
            </a:pPr>
            <a:endParaRPr lang="en-US"/>
          </a:p>
        </p:txBody>
      </p:sp>
      <p:sp>
        <p:nvSpPr>
          <p:cNvPr id="62479" name="Rectangle 15">
            <a:extLst>
              <a:ext uri="{FF2B5EF4-FFF2-40B4-BE49-F238E27FC236}">
                <a16:creationId xmlns:a16="http://schemas.microsoft.com/office/drawing/2014/main" id="{BD59CDDF-7050-44ED-97E9-B421D974B856}"/>
              </a:ext>
            </a:extLst>
          </p:cNvPr>
          <p:cNvSpPr>
            <a:spLocks noGrp="1" noChangeArrowheads="1"/>
          </p:cNvSpPr>
          <p:nvPr>
            <p:ph type="sldNum" sz="quarter" idx="4"/>
          </p:nvPr>
        </p:nvSpPr>
        <p:spPr bwMode="auto">
          <a:xfrm>
            <a:off x="69342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panose="020B0604020202020204" pitchFamily="34" charset="0"/>
              </a:defRPr>
            </a:lvl1pPr>
          </a:lstStyle>
          <a:p>
            <a:pPr>
              <a:defRPr/>
            </a:pPr>
            <a:fld id="{F8AAE353-B903-4A1F-9630-F0944D8E7A5C}" type="slidenum">
              <a:rPr lang="en-US" altLang="en-US"/>
              <a:pPr>
                <a:defRPr/>
              </a:pPr>
              <a:t>‹#›</a:t>
            </a:fld>
            <a:endParaRPr lang="en-US" altLang="en-US"/>
          </a:p>
        </p:txBody>
      </p:sp>
    </p:spTree>
    <p:extLst>
      <p:ext uri="{BB962C8B-B14F-4D97-AF65-F5344CB8AC3E}">
        <p14:creationId xmlns:p14="http://schemas.microsoft.com/office/powerpoint/2010/main" val="1896309969"/>
      </p:ext>
    </p:extLst>
  </p:cSld>
  <p:clrMap bg1="dk2" tx1="lt1" bg2="dk1"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fontAlgn="base">
        <a:spcBef>
          <a:spcPct val="0"/>
        </a:spcBef>
        <a:spcAft>
          <a:spcPct val="0"/>
        </a:spcAft>
        <a:defRPr sz="4400">
          <a:solidFill>
            <a:schemeClr val="tx2"/>
          </a:solidFill>
          <a:latin typeface="Arial" pitchFamily="34" charset="0"/>
        </a:defRPr>
      </a:lvl6pPr>
      <a:lvl7pPr marL="914400" algn="l" rtl="0" fontAlgn="base">
        <a:spcBef>
          <a:spcPct val="0"/>
        </a:spcBef>
        <a:spcAft>
          <a:spcPct val="0"/>
        </a:spcAft>
        <a:defRPr sz="4400">
          <a:solidFill>
            <a:schemeClr val="tx2"/>
          </a:solidFill>
          <a:latin typeface="Arial" pitchFamily="34" charset="0"/>
        </a:defRPr>
      </a:lvl7pPr>
      <a:lvl8pPr marL="1371600" algn="l" rtl="0" fontAlgn="base">
        <a:spcBef>
          <a:spcPct val="0"/>
        </a:spcBef>
        <a:spcAft>
          <a:spcPct val="0"/>
        </a:spcAft>
        <a:defRPr sz="4400">
          <a:solidFill>
            <a:schemeClr val="tx2"/>
          </a:solidFill>
          <a:latin typeface="Arial" pitchFamily="34" charset="0"/>
        </a:defRPr>
      </a:lvl8pPr>
      <a:lvl9pPr marL="1828800" algn="l"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lr>
          <a:srgbClr val="FFFF00"/>
        </a:buClr>
        <a:buSzPct val="80000"/>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76200" y="76200"/>
            <a:ext cx="822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20163" name="Rectangle 3"/>
          <p:cNvSpPr>
            <a:spLocks noGrp="1" noChangeArrowheads="1"/>
          </p:cNvSpPr>
          <p:nvPr>
            <p:ph type="body" idx="1"/>
          </p:nvPr>
        </p:nvSpPr>
        <p:spPr bwMode="auto">
          <a:xfrm>
            <a:off x="914400" y="685800"/>
            <a:ext cx="8229600" cy="5105400"/>
          </a:xfrm>
          <a:prstGeom prst="rect">
            <a:avLst/>
          </a:prstGeom>
          <a:noFill/>
          <a:ln>
            <a:noFill/>
          </a:ln>
          <a:effectLst>
            <a:outerShdw dist="17961" dir="2700000" algn="ctr" rotWithShape="0">
              <a:schemeClr val="hlin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0164" name="Rectangle 4"/>
          <p:cNvSpPr>
            <a:spLocks noGrp="1" noChangeArrowheads="1"/>
          </p:cNvSpPr>
          <p:nvPr>
            <p:ph type="dt" sz="half" idx="2"/>
          </p:nvPr>
        </p:nvSpPr>
        <p:spPr bwMode="auto">
          <a:xfrm>
            <a:off x="4267200" y="63246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8" charset="0"/>
              </a:defRPr>
            </a:lvl1pPr>
          </a:lstStyle>
          <a:p>
            <a:pPr fontAlgn="base">
              <a:spcAft>
                <a:spcPct val="0"/>
              </a:spcAft>
            </a:pPr>
            <a:endParaRPr lang="en-US" altLang="en-US">
              <a:solidFill>
                <a:srgbClr val="FFFFFF"/>
              </a:solidFill>
            </a:endParaRPr>
          </a:p>
        </p:txBody>
      </p:sp>
      <p:sp>
        <p:nvSpPr>
          <p:cNvPr id="220165" name="Rectangle 5"/>
          <p:cNvSpPr>
            <a:spLocks noGrp="1" noChangeArrowheads="1"/>
          </p:cNvSpPr>
          <p:nvPr>
            <p:ph type="ftr" sz="quarter" idx="3"/>
          </p:nvPr>
        </p:nvSpPr>
        <p:spPr bwMode="auto">
          <a:xfrm>
            <a:off x="76200" y="6553200"/>
            <a:ext cx="2895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8" charset="0"/>
              </a:defRPr>
            </a:lvl1pPr>
          </a:lstStyle>
          <a:p>
            <a:pPr fontAlgn="base">
              <a:spcAft>
                <a:spcPct val="0"/>
              </a:spcAft>
            </a:pPr>
            <a:endParaRPr lang="en-US" altLang="en-US">
              <a:solidFill>
                <a:srgbClr val="FFFFFF"/>
              </a:solidFill>
            </a:endParaRPr>
          </a:p>
        </p:txBody>
      </p:sp>
      <p:sp>
        <p:nvSpPr>
          <p:cNvPr id="220166" name="Rectangle 6"/>
          <p:cNvSpPr>
            <a:spLocks noGrp="1" noChangeArrowheads="1"/>
          </p:cNvSpPr>
          <p:nvPr>
            <p:ph type="sldNum" sz="quarter" idx="4"/>
          </p:nvPr>
        </p:nvSpPr>
        <p:spPr bwMode="auto">
          <a:xfrm>
            <a:off x="7010400" y="63246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defRPr>
            </a:lvl1pPr>
          </a:lstStyle>
          <a:p>
            <a:pPr fontAlgn="base">
              <a:spcAft>
                <a:spcPct val="0"/>
              </a:spcAft>
            </a:pPr>
            <a:fld id="{D7C10C7C-60A5-41F9-BA19-011121ED282E}" type="slidenum">
              <a:rPr lang="en-US" altLang="en-US">
                <a:solidFill>
                  <a:srgbClr val="FFFFFF"/>
                </a:solidFill>
              </a:rPr>
              <a:pPr fontAlgn="base">
                <a:spcAft>
                  <a:spcPct val="0"/>
                </a:spcAft>
              </a:pPr>
              <a:t>‹#›</a:t>
            </a:fld>
            <a:endParaRPr lang="en-US" altLang="en-US">
              <a:solidFill>
                <a:srgbClr val="FFFFFF"/>
              </a:solidFill>
            </a:endParaRPr>
          </a:p>
        </p:txBody>
      </p:sp>
    </p:spTree>
    <p:extLst>
      <p:ext uri="{BB962C8B-B14F-4D97-AF65-F5344CB8AC3E}">
        <p14:creationId xmlns:p14="http://schemas.microsoft.com/office/powerpoint/2010/main" val="2626486932"/>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fontAlgn="base">
        <a:spcBef>
          <a:spcPct val="0"/>
        </a:spcBef>
        <a:spcAft>
          <a:spcPct val="0"/>
        </a:spcAft>
        <a:defRPr sz="2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2400">
          <a:solidFill>
            <a:schemeClr val="tx2"/>
          </a:solidFill>
          <a:effectLst>
            <a:outerShdw blurRad="38100" dist="38100" dir="2700000" algn="tl">
              <a:srgbClr val="000000"/>
            </a:outerShdw>
          </a:effectLst>
          <a:latin typeface="Boulder" charset="0"/>
        </a:defRPr>
      </a:lvl2pPr>
      <a:lvl3pPr algn="l" rtl="0" fontAlgn="base">
        <a:spcBef>
          <a:spcPct val="0"/>
        </a:spcBef>
        <a:spcAft>
          <a:spcPct val="0"/>
        </a:spcAft>
        <a:defRPr sz="2400">
          <a:solidFill>
            <a:schemeClr val="tx2"/>
          </a:solidFill>
          <a:effectLst>
            <a:outerShdw blurRad="38100" dist="38100" dir="2700000" algn="tl">
              <a:srgbClr val="000000"/>
            </a:outerShdw>
          </a:effectLst>
          <a:latin typeface="Boulder" charset="0"/>
        </a:defRPr>
      </a:lvl3pPr>
      <a:lvl4pPr algn="l" rtl="0" fontAlgn="base">
        <a:spcBef>
          <a:spcPct val="0"/>
        </a:spcBef>
        <a:spcAft>
          <a:spcPct val="0"/>
        </a:spcAft>
        <a:defRPr sz="2400">
          <a:solidFill>
            <a:schemeClr val="tx2"/>
          </a:solidFill>
          <a:effectLst>
            <a:outerShdw blurRad="38100" dist="38100" dir="2700000" algn="tl">
              <a:srgbClr val="000000"/>
            </a:outerShdw>
          </a:effectLst>
          <a:latin typeface="Boulder" charset="0"/>
        </a:defRPr>
      </a:lvl4pPr>
      <a:lvl5pPr algn="l" rtl="0" fontAlgn="base">
        <a:spcBef>
          <a:spcPct val="0"/>
        </a:spcBef>
        <a:spcAft>
          <a:spcPct val="0"/>
        </a:spcAft>
        <a:defRPr sz="2400">
          <a:solidFill>
            <a:schemeClr val="tx2"/>
          </a:solidFill>
          <a:effectLst>
            <a:outerShdw blurRad="38100" dist="38100" dir="2700000" algn="tl">
              <a:srgbClr val="000000"/>
            </a:outerShdw>
          </a:effectLst>
          <a:latin typeface="Boulder" charset="0"/>
        </a:defRPr>
      </a:lvl5pPr>
      <a:lvl6pPr marL="457200" algn="l" rtl="0" fontAlgn="base">
        <a:spcBef>
          <a:spcPct val="0"/>
        </a:spcBef>
        <a:spcAft>
          <a:spcPct val="0"/>
        </a:spcAft>
        <a:defRPr sz="2400">
          <a:solidFill>
            <a:schemeClr val="tx2"/>
          </a:solidFill>
          <a:effectLst>
            <a:outerShdw blurRad="38100" dist="38100" dir="2700000" algn="tl">
              <a:srgbClr val="000000"/>
            </a:outerShdw>
          </a:effectLst>
          <a:latin typeface="Boulder" charset="0"/>
        </a:defRPr>
      </a:lvl6pPr>
      <a:lvl7pPr marL="914400" algn="l" rtl="0" fontAlgn="base">
        <a:spcBef>
          <a:spcPct val="0"/>
        </a:spcBef>
        <a:spcAft>
          <a:spcPct val="0"/>
        </a:spcAft>
        <a:defRPr sz="2400">
          <a:solidFill>
            <a:schemeClr val="tx2"/>
          </a:solidFill>
          <a:effectLst>
            <a:outerShdw blurRad="38100" dist="38100" dir="2700000" algn="tl">
              <a:srgbClr val="000000"/>
            </a:outerShdw>
          </a:effectLst>
          <a:latin typeface="Boulder" charset="0"/>
        </a:defRPr>
      </a:lvl7pPr>
      <a:lvl8pPr marL="1371600" algn="l" rtl="0" fontAlgn="base">
        <a:spcBef>
          <a:spcPct val="0"/>
        </a:spcBef>
        <a:spcAft>
          <a:spcPct val="0"/>
        </a:spcAft>
        <a:defRPr sz="2400">
          <a:solidFill>
            <a:schemeClr val="tx2"/>
          </a:solidFill>
          <a:effectLst>
            <a:outerShdw blurRad="38100" dist="38100" dir="2700000" algn="tl">
              <a:srgbClr val="000000"/>
            </a:outerShdw>
          </a:effectLst>
          <a:latin typeface="Boulder" charset="0"/>
        </a:defRPr>
      </a:lvl8pPr>
      <a:lvl9pPr marL="1828800" algn="l" rtl="0" fontAlgn="base">
        <a:spcBef>
          <a:spcPct val="0"/>
        </a:spcBef>
        <a:spcAft>
          <a:spcPct val="0"/>
        </a:spcAft>
        <a:defRPr sz="2400">
          <a:solidFill>
            <a:schemeClr val="tx2"/>
          </a:solidFill>
          <a:effectLst>
            <a:outerShdw blurRad="38100" dist="38100" dir="2700000" algn="tl">
              <a:srgbClr val="000000"/>
            </a:outerShdw>
          </a:effectLst>
          <a:latin typeface="Boulder" charset="0"/>
        </a:defRPr>
      </a:lvl9pPr>
    </p:titleStyle>
    <p:bodyStyle>
      <a:lvl1pPr marL="342900" indent="-342900" algn="l" rtl="0" fontAlgn="base">
        <a:lnSpc>
          <a:spcPct val="90000"/>
        </a:lnSpc>
        <a:spcBef>
          <a:spcPct val="0"/>
        </a:spcBef>
        <a:spcAft>
          <a:spcPct val="0"/>
        </a:spcAft>
        <a:buClr>
          <a:schemeClr val="accent1"/>
        </a:buClr>
        <a:buSzPct val="80000"/>
        <a:buFont typeface="Wingdings" pitchFamily="2" charset="2"/>
        <a:defRPr sz="3600">
          <a:solidFill>
            <a:srgbClr val="FFFFFF"/>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000000"/>
            </a:outerShdw>
          </a:effectLst>
          <a:latin typeface="Arial" pitchFamily="34" charset="0"/>
        </a:defRPr>
      </a:lvl2pPr>
      <a:lvl3pPr marL="1143000" indent="-228600" algn="l" rtl="0" fontAlgn="base">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000000"/>
            </a:outerShdw>
          </a:effectLst>
          <a:latin typeface="Arial" pitchFamily="34" charset="0"/>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pitchFamily="34" charset="0"/>
        </a:defRPr>
      </a:lvl4pPr>
      <a:lvl5pPr marL="20574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Arial" pitchFamily="34" charset="0"/>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Arial" pitchFamily="34" charset="0"/>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Arial" pitchFamily="34" charset="0"/>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Arial" pitchFamily="34" charset="0"/>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62466"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2467"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2468"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2469"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2470"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2471" name="Freeform 7"/>
          <p:cNvSpPr>
            <a:spLocks/>
          </p:cNvSpPr>
          <p:nvPr/>
        </p:nvSpPr>
        <p:spPr bwMode="hidden">
          <a:xfrm>
            <a:off x="4494213" y="4425950"/>
            <a:ext cx="2263775"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2472"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sp>
        <p:nvSpPr>
          <p:cNvPr id="62473"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Goudy Old Style" pitchFamily="18" charset="0"/>
            </a:endParaRPr>
          </a:p>
        </p:txBody>
      </p:sp>
      <p:pic>
        <p:nvPicPr>
          <p:cNvPr id="62474" name="Picture 10" descr="Facbanna"/>
          <p:cNvPicPr>
            <a:picLocks noChangeAspect="1" noChangeArrowheads="1"/>
          </p:cNvPicPr>
          <p:nvPr/>
        </p:nvPicPr>
        <p:blipFill>
          <a:blip r:embed="rId14"/>
          <a:srcRect/>
          <a:stretch>
            <a:fillRect/>
          </a:stretch>
        </p:blipFill>
        <p:spPr bwMode="invGray">
          <a:xfrm>
            <a:off x="3175" y="-3175"/>
            <a:ext cx="803275" cy="6858000"/>
          </a:xfrm>
          <a:prstGeom prst="rect">
            <a:avLst/>
          </a:prstGeom>
          <a:noFill/>
        </p:spPr>
      </p:pic>
      <p:sp>
        <p:nvSpPr>
          <p:cNvPr id="62475" name="Rectangle 11"/>
          <p:cNvSpPr>
            <a:spLocks noGrp="1" noChangeArrowheads="1"/>
          </p:cNvSpPr>
          <p:nvPr>
            <p:ph type="title"/>
          </p:nvPr>
        </p:nvSpPr>
        <p:spPr bwMode="auto">
          <a:xfrm>
            <a:off x="10668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76" name="Rectangle 12"/>
          <p:cNvSpPr>
            <a:spLocks noGrp="1" noChangeArrowheads="1"/>
          </p:cNvSpPr>
          <p:nvPr>
            <p:ph type="body" idx="1"/>
          </p:nvPr>
        </p:nvSpPr>
        <p:spPr bwMode="auto">
          <a:xfrm>
            <a:off x="1066800" y="1676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77" name="Rectangle 13"/>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mn-lt"/>
              </a:defRPr>
            </a:lvl1pPr>
          </a:lstStyle>
          <a:p>
            <a:pPr fontAlgn="base">
              <a:spcBef>
                <a:spcPct val="0"/>
              </a:spcBef>
              <a:spcAft>
                <a:spcPct val="0"/>
              </a:spcAft>
            </a:pPr>
            <a:endParaRPr lang="en-US">
              <a:solidFill>
                <a:srgbClr val="FFFFFF"/>
              </a:solidFill>
            </a:endParaRPr>
          </a:p>
        </p:txBody>
      </p:sp>
      <p:sp>
        <p:nvSpPr>
          <p:cNvPr id="62478" name="Rectangle 14"/>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mn-lt"/>
              </a:defRPr>
            </a:lvl1pPr>
          </a:lstStyle>
          <a:p>
            <a:pPr fontAlgn="base">
              <a:spcBef>
                <a:spcPct val="0"/>
              </a:spcBef>
              <a:spcAft>
                <a:spcPct val="0"/>
              </a:spcAft>
            </a:pPr>
            <a:endParaRPr lang="en-US">
              <a:solidFill>
                <a:srgbClr val="FFFFFF"/>
              </a:solidFill>
            </a:endParaRPr>
          </a:p>
        </p:txBody>
      </p:sp>
      <p:sp>
        <p:nvSpPr>
          <p:cNvPr id="62479" name="Rectangle 15"/>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pPr fontAlgn="base">
              <a:spcBef>
                <a:spcPct val="0"/>
              </a:spcBef>
              <a:spcAft>
                <a:spcPct val="0"/>
              </a:spcAft>
            </a:pPr>
            <a:fld id="{33B639A3-ACD8-498E-BD31-D8C6F5EFC7B9}"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696472938"/>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62466" name="Freeform 2"/>
          <p:cNvSpPr>
            <a:spLocks/>
          </p:cNvSpPr>
          <p:nvPr/>
        </p:nvSpPr>
        <p:spPr bwMode="hidden">
          <a:xfrm>
            <a:off x="-11113" y="1836738"/>
            <a:ext cx="2268538" cy="2709862"/>
          </a:xfrm>
          <a:custGeom>
            <a:avLst/>
            <a:gdLst/>
            <a:ahLst/>
            <a:cxnLst>
              <a:cxn ang="0">
                <a:pos x="808" y="283"/>
              </a:cxn>
              <a:cxn ang="0">
                <a:pos x="673" y="252"/>
              </a:cxn>
              <a:cxn ang="0">
                <a:pos x="654" y="0"/>
              </a:cxn>
              <a:cxn ang="0">
                <a:pos x="488" y="13"/>
              </a:cxn>
              <a:cxn ang="0">
                <a:pos x="476" y="252"/>
              </a:cxn>
              <a:cxn ang="0">
                <a:pos x="365" y="290"/>
              </a:cxn>
              <a:cxn ang="0">
                <a:pos x="206" y="86"/>
              </a:cxn>
              <a:cxn ang="0">
                <a:pos x="95" y="148"/>
              </a:cxn>
              <a:cxn ang="0">
                <a:pos x="200" y="376"/>
              </a:cxn>
              <a:cxn ang="0">
                <a:pos x="126" y="450"/>
              </a:cxn>
              <a:cxn ang="0">
                <a:pos x="0" y="423"/>
              </a:cxn>
              <a:cxn ang="0">
                <a:pos x="0" y="1273"/>
              </a:cxn>
              <a:cxn ang="0">
                <a:pos x="101" y="1226"/>
              </a:cxn>
              <a:cxn ang="0">
                <a:pos x="181" y="1306"/>
              </a:cxn>
              <a:cxn ang="0">
                <a:pos x="70" y="1509"/>
              </a:cxn>
              <a:cxn ang="0">
                <a:pos x="175" y="1596"/>
              </a:cxn>
              <a:cxn ang="0">
                <a:pos x="365" y="1411"/>
              </a:cxn>
              <a:cxn ang="0">
                <a:pos x="476" y="1448"/>
              </a:cxn>
              <a:cxn ang="0">
                <a:pos x="501" y="1700"/>
              </a:cxn>
              <a:cxn ang="0">
                <a:pos x="667" y="1707"/>
              </a:cxn>
              <a:cxn ang="0">
                <a:pos x="685" y="1442"/>
              </a:cxn>
              <a:cxn ang="0">
                <a:pos x="826" y="1405"/>
              </a:cxn>
              <a:cxn ang="0">
                <a:pos x="993" y="1590"/>
              </a:cxn>
              <a:cxn ang="0">
                <a:pos x="1103" y="1522"/>
              </a:cxn>
              <a:cxn ang="0">
                <a:pos x="993" y="1300"/>
              </a:cxn>
              <a:cxn ang="0">
                <a:pos x="1067" y="1207"/>
              </a:cxn>
              <a:cxn ang="0">
                <a:pos x="1288" y="1312"/>
              </a:cxn>
              <a:cxn ang="0">
                <a:pos x="1355" y="1196"/>
              </a:cxn>
              <a:cxn ang="0">
                <a:pos x="1153" y="1047"/>
              </a:cxn>
              <a:cxn ang="0">
                <a:pos x="1177" y="918"/>
              </a:cxn>
              <a:cxn ang="0">
                <a:pos x="1429" y="894"/>
              </a:cxn>
              <a:cxn ang="0">
                <a:pos x="1423" y="764"/>
              </a:cxn>
              <a:cxn ang="0">
                <a:pos x="1171" y="727"/>
              </a:cxn>
              <a:cxn ang="0">
                <a:pos x="1146" y="629"/>
              </a:cxn>
              <a:cxn ang="0">
                <a:pos x="1349" y="487"/>
              </a:cxn>
              <a:cxn ang="0">
                <a:pos x="1282" y="370"/>
              </a:cxn>
              <a:cxn ang="0">
                <a:pos x="1054" y="462"/>
              </a:cxn>
              <a:cxn ang="0">
                <a:pos x="980" y="388"/>
              </a:cxn>
              <a:cxn ang="0">
                <a:pos x="1097" y="173"/>
              </a:cxn>
              <a:cxn ang="0">
                <a:pos x="986" y="105"/>
              </a:cxn>
              <a:cxn ang="0">
                <a:pos x="808" y="283"/>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2467" name="Freeform 3"/>
          <p:cNvSpPr>
            <a:spLocks/>
          </p:cNvSpPr>
          <p:nvPr/>
        </p:nvSpPr>
        <p:spPr bwMode="hidden">
          <a:xfrm>
            <a:off x="107950" y="15875"/>
            <a:ext cx="838200" cy="787400"/>
          </a:xfrm>
          <a:custGeom>
            <a:avLst/>
            <a:gdLst/>
            <a:ahLst/>
            <a:cxnLst>
              <a:cxn ang="0">
                <a:pos x="335" y="56"/>
              </a:cxn>
              <a:cxn ang="0">
                <a:pos x="293" y="46"/>
              </a:cxn>
              <a:cxn ang="0">
                <a:pos x="288" y="0"/>
              </a:cxn>
              <a:cxn ang="0">
                <a:pos x="238" y="0"/>
              </a:cxn>
              <a:cxn ang="0">
                <a:pos x="232" y="46"/>
              </a:cxn>
              <a:cxn ang="0">
                <a:pos x="198" y="58"/>
              </a:cxn>
              <a:cxn ang="0">
                <a:pos x="146" y="0"/>
              </a:cxn>
              <a:cxn ang="0">
                <a:pos x="114" y="14"/>
              </a:cxn>
              <a:cxn ang="0">
                <a:pos x="147" y="84"/>
              </a:cxn>
              <a:cxn ang="0">
                <a:pos x="124" y="107"/>
              </a:cxn>
              <a:cxn ang="0">
                <a:pos x="50" y="81"/>
              </a:cxn>
              <a:cxn ang="0">
                <a:pos x="32" y="109"/>
              </a:cxn>
              <a:cxn ang="0">
                <a:pos x="90" y="159"/>
              </a:cxn>
              <a:cxn ang="0">
                <a:pos x="80" y="197"/>
              </a:cxn>
              <a:cxn ang="0">
                <a:pos x="2" y="202"/>
              </a:cxn>
              <a:cxn ang="0">
                <a:pos x="0" y="244"/>
              </a:cxn>
              <a:cxn ang="0">
                <a:pos x="80" y="256"/>
              </a:cxn>
              <a:cxn ang="0">
                <a:pos x="88" y="292"/>
              </a:cxn>
              <a:cxn ang="0">
                <a:pos x="29" y="345"/>
              </a:cxn>
              <a:cxn ang="0">
                <a:pos x="50" y="378"/>
              </a:cxn>
              <a:cxn ang="0">
                <a:pos x="116" y="347"/>
              </a:cxn>
              <a:cxn ang="0">
                <a:pos x="141" y="372"/>
              </a:cxn>
              <a:cxn ang="0">
                <a:pos x="107" y="435"/>
              </a:cxn>
              <a:cxn ang="0">
                <a:pos x="139" y="462"/>
              </a:cxn>
              <a:cxn ang="0">
                <a:pos x="198" y="404"/>
              </a:cxn>
              <a:cxn ang="0">
                <a:pos x="232" y="416"/>
              </a:cxn>
              <a:cxn ang="0">
                <a:pos x="240" y="494"/>
              </a:cxn>
              <a:cxn ang="0">
                <a:pos x="292" y="496"/>
              </a:cxn>
              <a:cxn ang="0">
                <a:pos x="297" y="414"/>
              </a:cxn>
              <a:cxn ang="0">
                <a:pos x="341" y="403"/>
              </a:cxn>
              <a:cxn ang="0">
                <a:pos x="393" y="460"/>
              </a:cxn>
              <a:cxn ang="0">
                <a:pos x="427" y="439"/>
              </a:cxn>
              <a:cxn ang="0">
                <a:pos x="393" y="370"/>
              </a:cxn>
              <a:cxn ang="0">
                <a:pos x="416" y="341"/>
              </a:cxn>
              <a:cxn ang="0">
                <a:pos x="484" y="374"/>
              </a:cxn>
              <a:cxn ang="0">
                <a:pos x="505" y="338"/>
              </a:cxn>
              <a:cxn ang="0">
                <a:pos x="442" y="292"/>
              </a:cxn>
              <a:cxn ang="0">
                <a:pos x="450" y="252"/>
              </a:cxn>
              <a:cxn ang="0">
                <a:pos x="528" y="244"/>
              </a:cxn>
              <a:cxn ang="0">
                <a:pos x="526" y="204"/>
              </a:cxn>
              <a:cxn ang="0">
                <a:pos x="448" y="193"/>
              </a:cxn>
              <a:cxn ang="0">
                <a:pos x="440" y="162"/>
              </a:cxn>
              <a:cxn ang="0">
                <a:pos x="503" y="119"/>
              </a:cxn>
              <a:cxn ang="0">
                <a:pos x="482" y="82"/>
              </a:cxn>
              <a:cxn ang="0">
                <a:pos x="412" y="111"/>
              </a:cxn>
              <a:cxn ang="0">
                <a:pos x="389" y="88"/>
              </a:cxn>
              <a:cxn ang="0">
                <a:pos x="425" y="21"/>
              </a:cxn>
              <a:cxn ang="0">
                <a:pos x="391" y="0"/>
              </a:cxn>
              <a:cxn ang="0">
                <a:pos x="335" y="56"/>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2468" name="Freeform 4"/>
          <p:cNvSpPr>
            <a:spLocks/>
          </p:cNvSpPr>
          <p:nvPr/>
        </p:nvSpPr>
        <p:spPr bwMode="hidden">
          <a:xfrm>
            <a:off x="1192213" y="354013"/>
            <a:ext cx="2266950" cy="22701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2469" name="Freeform 5"/>
          <p:cNvSpPr>
            <a:spLocks/>
          </p:cNvSpPr>
          <p:nvPr/>
        </p:nvSpPr>
        <p:spPr bwMode="hidden">
          <a:xfrm>
            <a:off x="2532063" y="1270000"/>
            <a:ext cx="3670300" cy="3671888"/>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2470" name="Freeform 6"/>
          <p:cNvSpPr>
            <a:spLocks/>
          </p:cNvSpPr>
          <p:nvPr/>
        </p:nvSpPr>
        <p:spPr bwMode="hidden">
          <a:xfrm>
            <a:off x="3175" y="4797425"/>
            <a:ext cx="3417888" cy="2097088"/>
          </a:xfrm>
          <a:custGeom>
            <a:avLst/>
            <a:gdLst/>
            <a:ahLst/>
            <a:cxnLst>
              <a:cxn ang="0">
                <a:pos x="1368" y="358"/>
              </a:cxn>
              <a:cxn ang="0">
                <a:pos x="1197" y="318"/>
              </a:cxn>
              <a:cxn ang="0">
                <a:pos x="1173" y="0"/>
              </a:cxn>
              <a:cxn ang="0">
                <a:pos x="964" y="16"/>
              </a:cxn>
              <a:cxn ang="0">
                <a:pos x="948" y="318"/>
              </a:cxn>
              <a:cxn ang="0">
                <a:pos x="808" y="366"/>
              </a:cxn>
              <a:cxn ang="0">
                <a:pos x="606" y="109"/>
              </a:cxn>
              <a:cxn ang="0">
                <a:pos x="467" y="187"/>
              </a:cxn>
              <a:cxn ang="0">
                <a:pos x="599" y="474"/>
              </a:cxn>
              <a:cxn ang="0">
                <a:pos x="506" y="568"/>
              </a:cxn>
              <a:cxn ang="0">
                <a:pos x="202" y="459"/>
              </a:cxn>
              <a:cxn ang="0">
                <a:pos x="132" y="576"/>
              </a:cxn>
              <a:cxn ang="0">
                <a:pos x="365" y="778"/>
              </a:cxn>
              <a:cxn ang="0">
                <a:pos x="327" y="933"/>
              </a:cxn>
              <a:cxn ang="0">
                <a:pos x="7" y="956"/>
              </a:cxn>
              <a:cxn ang="0">
                <a:pos x="0" y="1128"/>
              </a:cxn>
              <a:cxn ang="0">
                <a:pos x="327" y="1174"/>
              </a:cxn>
              <a:cxn ang="0">
                <a:pos x="358" y="1321"/>
              </a:cxn>
              <a:cxn ang="0">
                <a:pos x="1804" y="1321"/>
              </a:cxn>
              <a:cxn ang="0">
                <a:pos x="1835" y="1158"/>
              </a:cxn>
              <a:cxn ang="0">
                <a:pos x="2153" y="1128"/>
              </a:cxn>
              <a:cxn ang="0">
                <a:pos x="2146" y="964"/>
              </a:cxn>
              <a:cxn ang="0">
                <a:pos x="1827" y="917"/>
              </a:cxn>
              <a:cxn ang="0">
                <a:pos x="1795" y="793"/>
              </a:cxn>
              <a:cxn ang="0">
                <a:pos x="2052" y="615"/>
              </a:cxn>
              <a:cxn ang="0">
                <a:pos x="1967" y="467"/>
              </a:cxn>
              <a:cxn ang="0">
                <a:pos x="1679" y="583"/>
              </a:cxn>
              <a:cxn ang="0">
                <a:pos x="1586" y="490"/>
              </a:cxn>
              <a:cxn ang="0">
                <a:pos x="1733" y="218"/>
              </a:cxn>
              <a:cxn ang="0">
                <a:pos x="1593" y="132"/>
              </a:cxn>
              <a:cxn ang="0">
                <a:pos x="1368" y="358"/>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2471" name="Freeform 7"/>
          <p:cNvSpPr>
            <a:spLocks/>
          </p:cNvSpPr>
          <p:nvPr/>
        </p:nvSpPr>
        <p:spPr bwMode="hidden">
          <a:xfrm>
            <a:off x="4494213" y="4425950"/>
            <a:ext cx="2263775" cy="226377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2472" name="Freeform 8"/>
          <p:cNvSpPr>
            <a:spLocks/>
          </p:cNvSpPr>
          <p:nvPr/>
        </p:nvSpPr>
        <p:spPr bwMode="hidden">
          <a:xfrm>
            <a:off x="5646738" y="487363"/>
            <a:ext cx="2928937" cy="2930525"/>
          </a:xfrm>
          <a:custGeom>
            <a:avLst/>
            <a:gdLst/>
            <a:ahLst/>
            <a:cxnLst>
              <a:cxn ang="0">
                <a:pos x="1469" y="384"/>
              </a:cxn>
              <a:cxn ang="0">
                <a:pos x="1285" y="342"/>
              </a:cxn>
              <a:cxn ang="0">
                <a:pos x="1260" y="0"/>
              </a:cxn>
              <a:cxn ang="0">
                <a:pos x="1035" y="17"/>
              </a:cxn>
              <a:cxn ang="0">
                <a:pos x="1018" y="342"/>
              </a:cxn>
              <a:cxn ang="0">
                <a:pos x="868" y="393"/>
              </a:cxn>
              <a:cxn ang="0">
                <a:pos x="651" y="117"/>
              </a:cxn>
              <a:cxn ang="0">
                <a:pos x="501" y="201"/>
              </a:cxn>
              <a:cxn ang="0">
                <a:pos x="643" y="509"/>
              </a:cxn>
              <a:cxn ang="0">
                <a:pos x="543" y="610"/>
              </a:cxn>
              <a:cxn ang="0">
                <a:pos x="217" y="493"/>
              </a:cxn>
              <a:cxn ang="0">
                <a:pos x="142" y="618"/>
              </a:cxn>
              <a:cxn ang="0">
                <a:pos x="392" y="835"/>
              </a:cxn>
              <a:cxn ang="0">
                <a:pos x="351" y="1002"/>
              </a:cxn>
              <a:cxn ang="0">
                <a:pos x="8" y="1027"/>
              </a:cxn>
              <a:cxn ang="0">
                <a:pos x="0" y="1211"/>
              </a:cxn>
              <a:cxn ang="0">
                <a:pos x="351" y="1261"/>
              </a:cxn>
              <a:cxn ang="0">
                <a:pos x="384" y="1419"/>
              </a:cxn>
              <a:cxn ang="0">
                <a:pos x="125" y="1653"/>
              </a:cxn>
              <a:cxn ang="0">
                <a:pos x="217" y="1795"/>
              </a:cxn>
              <a:cxn ang="0">
                <a:pos x="509" y="1661"/>
              </a:cxn>
              <a:cxn ang="0">
                <a:pos x="618" y="1770"/>
              </a:cxn>
              <a:cxn ang="0">
                <a:pos x="467" y="2045"/>
              </a:cxn>
              <a:cxn ang="0">
                <a:pos x="609" y="2162"/>
              </a:cxn>
              <a:cxn ang="0">
                <a:pos x="868" y="1912"/>
              </a:cxn>
              <a:cxn ang="0">
                <a:pos x="1018" y="1962"/>
              </a:cxn>
              <a:cxn ang="0">
                <a:pos x="1052" y="2304"/>
              </a:cxn>
              <a:cxn ang="0">
                <a:pos x="1277" y="2313"/>
              </a:cxn>
              <a:cxn ang="0">
                <a:pos x="1302" y="1954"/>
              </a:cxn>
              <a:cxn ang="0">
                <a:pos x="1494" y="1904"/>
              </a:cxn>
              <a:cxn ang="0">
                <a:pos x="1720" y="2154"/>
              </a:cxn>
              <a:cxn ang="0">
                <a:pos x="1870" y="2062"/>
              </a:cxn>
              <a:cxn ang="0">
                <a:pos x="1720" y="1762"/>
              </a:cxn>
              <a:cxn ang="0">
                <a:pos x="1820" y="1636"/>
              </a:cxn>
              <a:cxn ang="0">
                <a:pos x="2120" y="1778"/>
              </a:cxn>
              <a:cxn ang="0">
                <a:pos x="2212" y="1620"/>
              </a:cxn>
              <a:cxn ang="0">
                <a:pos x="1937" y="1419"/>
              </a:cxn>
              <a:cxn ang="0">
                <a:pos x="1970" y="1244"/>
              </a:cxn>
              <a:cxn ang="0">
                <a:pos x="2312" y="1211"/>
              </a:cxn>
              <a:cxn ang="0">
                <a:pos x="2304" y="1035"/>
              </a:cxn>
              <a:cxn ang="0">
                <a:pos x="1962" y="985"/>
              </a:cxn>
              <a:cxn ang="0">
                <a:pos x="1928" y="852"/>
              </a:cxn>
              <a:cxn ang="0">
                <a:pos x="2204" y="660"/>
              </a:cxn>
              <a:cxn ang="0">
                <a:pos x="2112" y="501"/>
              </a:cxn>
              <a:cxn ang="0">
                <a:pos x="1803" y="626"/>
              </a:cxn>
              <a:cxn ang="0">
                <a:pos x="1703" y="526"/>
              </a:cxn>
              <a:cxn ang="0">
                <a:pos x="1861" y="234"/>
              </a:cxn>
              <a:cxn ang="0">
                <a:pos x="1711" y="142"/>
              </a:cxn>
              <a:cxn ang="0">
                <a:pos x="1469" y="384"/>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sp>
        <p:nvSpPr>
          <p:cNvPr id="62473" name="Freeform 9"/>
          <p:cNvSpPr>
            <a:spLocks/>
          </p:cNvSpPr>
          <p:nvPr/>
        </p:nvSpPr>
        <p:spPr bwMode="hidden">
          <a:xfrm>
            <a:off x="7146925" y="2555875"/>
            <a:ext cx="2008188" cy="3997325"/>
          </a:xfrm>
          <a:custGeom>
            <a:avLst/>
            <a:gdLst/>
            <a:ahLst/>
            <a:cxnLst>
              <a:cxn ang="0">
                <a:pos x="1265" y="0"/>
              </a:cxn>
              <a:cxn ang="0">
                <a:pos x="1128" y="18"/>
              </a:cxn>
              <a:cxn ang="0">
                <a:pos x="1110" y="372"/>
              </a:cxn>
              <a:cxn ang="0">
                <a:pos x="946" y="428"/>
              </a:cxn>
              <a:cxn ang="0">
                <a:pos x="710" y="127"/>
              </a:cxn>
              <a:cxn ang="0">
                <a:pos x="546" y="219"/>
              </a:cxn>
              <a:cxn ang="0">
                <a:pos x="701" y="555"/>
              </a:cxn>
              <a:cxn ang="0">
                <a:pos x="592" y="665"/>
              </a:cxn>
              <a:cxn ang="0">
                <a:pos x="237" y="537"/>
              </a:cxn>
              <a:cxn ang="0">
                <a:pos x="155" y="674"/>
              </a:cxn>
              <a:cxn ang="0">
                <a:pos x="427" y="911"/>
              </a:cxn>
              <a:cxn ang="0">
                <a:pos x="383" y="1093"/>
              </a:cxn>
              <a:cxn ang="0">
                <a:pos x="9" y="1121"/>
              </a:cxn>
              <a:cxn ang="0">
                <a:pos x="0" y="1322"/>
              </a:cxn>
              <a:cxn ang="0">
                <a:pos x="383" y="1376"/>
              </a:cxn>
              <a:cxn ang="0">
                <a:pos x="419" y="1549"/>
              </a:cxn>
              <a:cxn ang="0">
                <a:pos x="136" y="1804"/>
              </a:cxn>
              <a:cxn ang="0">
                <a:pos x="237" y="1959"/>
              </a:cxn>
              <a:cxn ang="0">
                <a:pos x="555" y="1813"/>
              </a:cxn>
              <a:cxn ang="0">
                <a:pos x="674" y="1932"/>
              </a:cxn>
              <a:cxn ang="0">
                <a:pos x="509" y="2232"/>
              </a:cxn>
              <a:cxn ang="0">
                <a:pos x="664" y="2360"/>
              </a:cxn>
              <a:cxn ang="0">
                <a:pos x="946" y="2087"/>
              </a:cxn>
              <a:cxn ang="0">
                <a:pos x="1110" y="2142"/>
              </a:cxn>
              <a:cxn ang="0">
                <a:pos x="1147" y="2515"/>
              </a:cxn>
              <a:cxn ang="0">
                <a:pos x="1265" y="2518"/>
              </a:cxn>
              <a:cxn ang="0">
                <a:pos x="1265" y="0"/>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w="9525">
            <a:noFill/>
            <a:round/>
            <a:headEnd/>
            <a:tailEnd/>
          </a:ln>
          <a:effectLst/>
        </p:spPr>
        <p:txBody>
          <a:bodyPr wrap="none" anchor="ctr"/>
          <a:lstStyle/>
          <a:p>
            <a:pPr fontAlgn="base">
              <a:spcBef>
                <a:spcPct val="0"/>
              </a:spcBef>
              <a:spcAft>
                <a:spcPct val="0"/>
              </a:spcAft>
            </a:pPr>
            <a:endParaRPr lang="en-US" sz="2000">
              <a:solidFill>
                <a:srgbClr val="FFFFFF"/>
              </a:solidFill>
              <a:latin typeface="Broadway" pitchFamily="82" charset="0"/>
            </a:endParaRPr>
          </a:p>
        </p:txBody>
      </p:sp>
      <p:pic>
        <p:nvPicPr>
          <p:cNvPr id="62474" name="Picture 10" descr="Facbanna"/>
          <p:cNvPicPr>
            <a:picLocks noChangeAspect="1" noChangeArrowheads="1"/>
          </p:cNvPicPr>
          <p:nvPr/>
        </p:nvPicPr>
        <p:blipFill>
          <a:blip r:embed="rId14"/>
          <a:srcRect/>
          <a:stretch>
            <a:fillRect/>
          </a:stretch>
        </p:blipFill>
        <p:spPr bwMode="invGray">
          <a:xfrm>
            <a:off x="3175" y="-3175"/>
            <a:ext cx="803275" cy="6858000"/>
          </a:xfrm>
          <a:prstGeom prst="rect">
            <a:avLst/>
          </a:prstGeom>
          <a:noFill/>
        </p:spPr>
      </p:pic>
      <p:sp>
        <p:nvSpPr>
          <p:cNvPr id="62475" name="Rectangle 11"/>
          <p:cNvSpPr>
            <a:spLocks noGrp="1" noChangeArrowheads="1"/>
          </p:cNvSpPr>
          <p:nvPr>
            <p:ph type="title"/>
          </p:nvPr>
        </p:nvSpPr>
        <p:spPr bwMode="auto">
          <a:xfrm>
            <a:off x="10668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76" name="Rectangle 12"/>
          <p:cNvSpPr>
            <a:spLocks noGrp="1" noChangeArrowheads="1"/>
          </p:cNvSpPr>
          <p:nvPr>
            <p:ph type="body" idx="1"/>
          </p:nvPr>
        </p:nvSpPr>
        <p:spPr bwMode="auto">
          <a:xfrm>
            <a:off x="1066800" y="1676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77" name="Rectangle 13"/>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mn-lt"/>
              </a:defRPr>
            </a:lvl1pPr>
          </a:lstStyle>
          <a:p>
            <a:pPr fontAlgn="base">
              <a:spcBef>
                <a:spcPct val="0"/>
              </a:spcBef>
              <a:spcAft>
                <a:spcPct val="0"/>
              </a:spcAft>
            </a:pPr>
            <a:endParaRPr lang="en-US">
              <a:solidFill>
                <a:srgbClr val="FFFFFF"/>
              </a:solidFill>
            </a:endParaRPr>
          </a:p>
        </p:txBody>
      </p:sp>
      <p:sp>
        <p:nvSpPr>
          <p:cNvPr id="62478" name="Rectangle 14"/>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mn-lt"/>
              </a:defRPr>
            </a:lvl1pPr>
          </a:lstStyle>
          <a:p>
            <a:pPr fontAlgn="base">
              <a:spcBef>
                <a:spcPct val="0"/>
              </a:spcBef>
              <a:spcAft>
                <a:spcPct val="0"/>
              </a:spcAft>
            </a:pPr>
            <a:endParaRPr lang="en-US">
              <a:solidFill>
                <a:srgbClr val="FFFFFF"/>
              </a:solidFill>
            </a:endParaRPr>
          </a:p>
        </p:txBody>
      </p:sp>
      <p:sp>
        <p:nvSpPr>
          <p:cNvPr id="62479" name="Rectangle 15"/>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pPr fontAlgn="base">
              <a:spcBef>
                <a:spcPct val="0"/>
              </a:spcBef>
              <a:spcAft>
                <a:spcPct val="0"/>
              </a:spcAft>
            </a:pPr>
            <a:fld id="{4D7C8D60-4372-42BF-B49B-BA9C46BC469B}"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171173422"/>
      </p:ext>
    </p:extLst>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ltLang="en-US">
              <a:solidFill>
                <a:srgbClr val="000000"/>
              </a:solidFil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ltLang="en-US">
              <a:solidFill>
                <a:srgbClr val="000000"/>
              </a:solidFil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BB0360D6-D55E-44F0-92FE-58D1DBDFE3B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3843079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697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69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a:solidFill>
                <a:srgbClr val="FFFFFF"/>
              </a:solidFill>
            </a:endParaRPr>
          </a:p>
        </p:txBody>
      </p:sp>
      <p:sp>
        <p:nvSpPr>
          <p:cNvPr id="7669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a:solidFill>
                <a:srgbClr val="FFFFFF"/>
              </a:solidFill>
            </a:endParaRPr>
          </a:p>
        </p:txBody>
      </p:sp>
      <p:sp>
        <p:nvSpPr>
          <p:cNvPr id="7669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159A01FA-B295-43B5-B535-0C82ECA40222}"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935504216"/>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chemeClr val="bg1"/>
                </a:solidFill>
                <a:latin typeface="+mn-lt"/>
              </a:defRPr>
            </a:lvl1pPr>
          </a:lstStyle>
          <a:p>
            <a:pPr fontAlgn="base">
              <a:spcBef>
                <a:spcPct val="0"/>
              </a:spcBef>
              <a:spcAft>
                <a:spcPct val="0"/>
              </a:spcAft>
            </a:pPr>
            <a:endParaRPr lang="en-US" altLang="en-US">
              <a:solidFill>
                <a:srgbClr val="FFFFFF"/>
              </a:solidFill>
            </a:endParaRPr>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chemeClr val="bg1"/>
                </a:solidFill>
                <a:latin typeface="+mn-lt"/>
              </a:defRPr>
            </a:lvl1pPr>
          </a:lstStyle>
          <a:p>
            <a:pPr fontAlgn="base">
              <a:spcBef>
                <a:spcPct val="0"/>
              </a:spcBef>
              <a:spcAft>
                <a:spcPct val="0"/>
              </a:spcAft>
            </a:pPr>
            <a:endParaRPr lang="en-US" altLang="en-US">
              <a:solidFill>
                <a:srgbClr val="FFFFFF"/>
              </a:solidFill>
            </a:endParaRPr>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chemeClr val="bg1"/>
                </a:solidFill>
                <a:latin typeface="+mn-lt"/>
              </a:defRPr>
            </a:lvl1pPr>
          </a:lstStyle>
          <a:p>
            <a:pPr fontAlgn="base">
              <a:spcBef>
                <a:spcPct val="0"/>
              </a:spcBef>
              <a:spcAft>
                <a:spcPct val="0"/>
              </a:spcAft>
            </a:pPr>
            <a:fld id="{3FA18206-AB57-4CE0-992D-B0DA23AD2F68}"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404476974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wipe dir="r"/>
  </p:transition>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Times New Roman" pitchFamily="18" charset="0"/>
        </a:defRPr>
      </a:lvl2pPr>
      <a:lvl3pPr algn="ctr" rtl="0" fontAlgn="base">
        <a:spcBef>
          <a:spcPct val="0"/>
        </a:spcBef>
        <a:spcAft>
          <a:spcPct val="0"/>
        </a:spcAft>
        <a:defRPr sz="4400">
          <a:solidFill>
            <a:schemeClr val="bg1"/>
          </a:solidFill>
          <a:latin typeface="Times New Roman" pitchFamily="18" charset="0"/>
        </a:defRPr>
      </a:lvl3pPr>
      <a:lvl4pPr algn="ctr" rtl="0" fontAlgn="base">
        <a:spcBef>
          <a:spcPct val="0"/>
        </a:spcBef>
        <a:spcAft>
          <a:spcPct val="0"/>
        </a:spcAft>
        <a:defRPr sz="4400">
          <a:solidFill>
            <a:schemeClr val="bg1"/>
          </a:solidFill>
          <a:latin typeface="Times New Roman" pitchFamily="18" charset="0"/>
        </a:defRPr>
      </a:lvl4pPr>
      <a:lvl5pPr algn="ctr" rtl="0" fontAlgn="base">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defRPr/>
            </a:pPr>
            <a:fld id="{EDA618DA-B11D-47E5-A2BA-8BB549C39CEA}"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1769509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0.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9.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2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3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43.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4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09.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audio" Target="../media/audio5.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hemeOverride" Target="../theme/themeOverride6.xml"/><Relationship Id="rId5" Type="http://schemas.openxmlformats.org/officeDocument/2006/relationships/image" Target="../media/image30.jpeg"/><Relationship Id="rId4" Type="http://schemas.openxmlformats.org/officeDocument/2006/relationships/audio" Target="../media/audio6.wav"/></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1.wmf"/></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32.wmf"/><Relationship Id="rId5" Type="http://schemas.openxmlformats.org/officeDocument/2006/relationships/audio" Target="../media/audio7.wav"/><Relationship Id="rId4" Type="http://schemas.openxmlformats.org/officeDocument/2006/relationships/audio" Target="../media/audio6.wav"/></Relationships>
</file>

<file path=ppt/slides/_rels/slide4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42.xml"/><Relationship Id="rId7" Type="http://schemas.openxmlformats.org/officeDocument/2006/relationships/image" Target="../media/image35.jpeg"/><Relationship Id="rId2" Type="http://schemas.openxmlformats.org/officeDocument/2006/relationships/slideLayout" Target="../slideLayouts/slideLayout18.xml"/><Relationship Id="rId1" Type="http://schemas.openxmlformats.org/officeDocument/2006/relationships/themeOverride" Target="../theme/themeOverride7.xml"/><Relationship Id="rId6" Type="http://schemas.openxmlformats.org/officeDocument/2006/relationships/image" Target="../media/image34.png"/><Relationship Id="rId5" Type="http://schemas.openxmlformats.org/officeDocument/2006/relationships/audio" Target="../media/audio6.wav"/><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37.wmf"/><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xml"/><Relationship Id="rId1" Type="http://schemas.openxmlformats.org/officeDocument/2006/relationships/themeOverride" Target="../theme/themeOverride8.xml"/><Relationship Id="rId5" Type="http://schemas.openxmlformats.org/officeDocument/2006/relationships/image" Target="../media/image38.png"/><Relationship Id="rId4" Type="http://schemas.openxmlformats.org/officeDocument/2006/relationships/audio" Target="../media/audio9.wav"/></Relationships>
</file>

<file path=ppt/slides/_rels/slide5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notesSlide" Target="../notesSlides/notesSlide47.xml"/><Relationship Id="rId7" Type="http://schemas.openxmlformats.org/officeDocument/2006/relationships/audio" Target="../media/audio8.wav"/><Relationship Id="rId2" Type="http://schemas.openxmlformats.org/officeDocument/2006/relationships/slideLayout" Target="../slideLayouts/slideLayout17.xml"/><Relationship Id="rId1" Type="http://schemas.openxmlformats.org/officeDocument/2006/relationships/themeOverride" Target="../theme/themeOverride9.xml"/><Relationship Id="rId6" Type="http://schemas.openxmlformats.org/officeDocument/2006/relationships/audio" Target="../media/audio10.wav"/><Relationship Id="rId11" Type="http://schemas.openxmlformats.org/officeDocument/2006/relationships/image" Target="../media/image41.wmf"/><Relationship Id="rId5" Type="http://schemas.openxmlformats.org/officeDocument/2006/relationships/audio" Target="../media/audio1.wav"/><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s>
</file>

<file path=ppt/slides/_rels/slide5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48.xml"/><Relationship Id="rId7" Type="http://schemas.openxmlformats.org/officeDocument/2006/relationships/audio" Target="../media/audio3.wav"/><Relationship Id="rId2" Type="http://schemas.openxmlformats.org/officeDocument/2006/relationships/slideLayout" Target="../slideLayouts/slideLayout18.xml"/><Relationship Id="rId1" Type="http://schemas.openxmlformats.org/officeDocument/2006/relationships/themeOverride" Target="../theme/themeOverride10.xml"/><Relationship Id="rId6" Type="http://schemas.openxmlformats.org/officeDocument/2006/relationships/audio" Target="../media/audio8.wav"/><Relationship Id="rId5" Type="http://schemas.openxmlformats.org/officeDocument/2006/relationships/audio" Target="../media/audio6.wav"/><Relationship Id="rId4" Type="http://schemas.openxmlformats.org/officeDocument/2006/relationships/audio" Target="../media/audio13.wav"/></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43.jpeg"/><Relationship Id="rId5" Type="http://schemas.openxmlformats.org/officeDocument/2006/relationships/audio" Target="../media/audio12.wav"/><Relationship Id="rId4" Type="http://schemas.openxmlformats.org/officeDocument/2006/relationships/audio" Target="../media/audio11.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xml"/><Relationship Id="rId1" Type="http://schemas.openxmlformats.org/officeDocument/2006/relationships/themeOverride" Target="../theme/themeOverride11.xml"/><Relationship Id="rId5" Type="http://schemas.openxmlformats.org/officeDocument/2006/relationships/image" Target="../media/image30.jpeg"/><Relationship Id="rId4" Type="http://schemas.openxmlformats.org/officeDocument/2006/relationships/audio" Target="../media/audio7.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44.jpeg"/><Relationship Id="rId2" Type="http://schemas.openxmlformats.org/officeDocument/2006/relationships/slideLayout" Target="../slideLayouts/slideLayout17.xml"/><Relationship Id="rId1" Type="http://schemas.openxmlformats.org/officeDocument/2006/relationships/themeOverride" Target="../theme/themeOverride12.xml"/><Relationship Id="rId6" Type="http://schemas.openxmlformats.org/officeDocument/2006/relationships/audio" Target="../media/audio14.wav"/><Relationship Id="rId5" Type="http://schemas.openxmlformats.org/officeDocument/2006/relationships/audio" Target="../media/audio7.wav"/><Relationship Id="rId4" Type="http://schemas.openxmlformats.org/officeDocument/2006/relationships/audio" Target="../media/audio6.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audio" Target="../media/audio12.wav"/><Relationship Id="rId2" Type="http://schemas.openxmlformats.org/officeDocument/2006/relationships/slideLayout" Target="../slideLayouts/slideLayout17.xml"/><Relationship Id="rId1" Type="http://schemas.openxmlformats.org/officeDocument/2006/relationships/themeOverride" Target="../theme/themeOverride13.xml"/><Relationship Id="rId6" Type="http://schemas.openxmlformats.org/officeDocument/2006/relationships/audio" Target="../media/audio11.wav"/><Relationship Id="rId5" Type="http://schemas.openxmlformats.org/officeDocument/2006/relationships/audio" Target="../media/audio13.wav"/><Relationship Id="rId4" Type="http://schemas.openxmlformats.org/officeDocument/2006/relationships/audio" Target="../media/audio2.wav"/></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2.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47.xml"/><Relationship Id="rId4" Type="http://schemas.openxmlformats.org/officeDocument/2006/relationships/image" Target="../media/image50.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1.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dragon">
            <a:extLst>
              <a:ext uri="{FF2B5EF4-FFF2-40B4-BE49-F238E27FC236}">
                <a16:creationId xmlns:a16="http://schemas.microsoft.com/office/drawing/2014/main" id="{A4D7D8B1-5B12-4539-BFC8-6A7AA780C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2">
            <a:extLst>
              <a:ext uri="{FF2B5EF4-FFF2-40B4-BE49-F238E27FC236}">
                <a16:creationId xmlns:a16="http://schemas.microsoft.com/office/drawing/2014/main" id="{DECA94AE-5125-4BEF-9082-E068628EB8DA}"/>
              </a:ext>
            </a:extLst>
          </p:cNvPr>
          <p:cNvSpPr txBox="1">
            <a:spLocks noChangeArrowheads="1"/>
          </p:cNvSpPr>
          <p:nvPr/>
        </p:nvSpPr>
        <p:spPr bwMode="auto">
          <a:xfrm>
            <a:off x="1096963" y="71438"/>
            <a:ext cx="7772400" cy="38650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GoudySans Md BT" pitchFamily="34" charset="0"/>
                <a:ea typeface="+mn-ea"/>
                <a:cs typeface="+mn-cs"/>
              </a:rPr>
              <a:t>“</a:t>
            </a:r>
            <a:r>
              <a:rPr kumimoji="0" lang="en-US" altLang="en-US" sz="4800" b="1" i="0" u="none" strike="noStrike" kern="1200" cap="none" spc="0" normalizeH="0" noProof="0" dirty="0">
                <a:ln>
                  <a:noFill/>
                </a:ln>
                <a:solidFill>
                  <a:srgbClr val="FFFFFF"/>
                </a:solidFill>
                <a:effectLst/>
                <a:uLnTx/>
                <a:uFillTx/>
                <a:latin typeface="GoudySans Md BT" pitchFamily="34" charset="0"/>
                <a:ea typeface="+mn-ea"/>
                <a:cs typeface="+mn-cs"/>
              </a:rPr>
              <a:t>…we are forced by our </a:t>
            </a:r>
            <a:r>
              <a:rPr kumimoji="0" lang="en-US" altLang="en-US" sz="4800" b="1" i="0" u="none" strike="noStrike" kern="1200" cap="none" spc="0" normalizeH="0" noProof="0" dirty="0">
                <a:ln>
                  <a:noFill/>
                </a:ln>
                <a:solidFill>
                  <a:srgbClr val="FFFF00"/>
                </a:solidFill>
                <a:effectLst/>
                <a:uLnTx/>
                <a:uFillTx/>
                <a:latin typeface="GoudySans Md BT" pitchFamily="34" charset="0"/>
                <a:ea typeface="+mn-ea"/>
                <a:cs typeface="+mn-cs"/>
              </a:rPr>
              <a:t>a priori adherence</a:t>
            </a:r>
            <a:r>
              <a:rPr kumimoji="0" lang="en-US" altLang="en-US" sz="4800" b="1" i="0" u="none" strike="noStrike" kern="1200" cap="none" spc="0" normalizeH="0" noProof="0" dirty="0">
                <a:ln>
                  <a:noFill/>
                </a:ln>
                <a:solidFill>
                  <a:srgbClr val="FFFFFF"/>
                </a:solidFill>
                <a:effectLst/>
                <a:uLnTx/>
                <a:uFillTx/>
                <a:latin typeface="GoudySans Md BT" pitchFamily="34" charset="0"/>
                <a:ea typeface="+mn-ea"/>
                <a:cs typeface="+mn-cs"/>
              </a:rPr>
              <a:t> to material causes to create an apparatus of investigation and a set of concepts that produce material explanations, …”</a:t>
            </a:r>
            <a:endParaRPr kumimoji="0" lang="en-US" altLang="en-US" sz="4800" b="1" i="0" u="none" strike="noStrike" kern="1200" cap="none" spc="0" normalizeH="0" baseline="0" noProof="0" dirty="0">
              <a:ln>
                <a:noFill/>
              </a:ln>
              <a:solidFill>
                <a:srgbClr val="FFFFFF"/>
              </a:solidFill>
              <a:effectLst/>
              <a:uLnTx/>
              <a:uFillTx/>
              <a:latin typeface="GoudySans Md BT" pitchFamily="34" charset="0"/>
              <a:ea typeface="+mn-ea"/>
              <a:cs typeface="+mn-cs"/>
            </a:endParaRPr>
          </a:p>
        </p:txBody>
      </p:sp>
      <p:sp>
        <p:nvSpPr>
          <p:cNvPr id="171011" name="Text Box 3">
            <a:extLst>
              <a:ext uri="{FF2B5EF4-FFF2-40B4-BE49-F238E27FC236}">
                <a16:creationId xmlns:a16="http://schemas.microsoft.com/office/drawing/2014/main" id="{BDA7CD5B-9ACD-438A-A0C2-D1E785CF3AA7}"/>
              </a:ext>
            </a:extLst>
          </p:cNvPr>
          <p:cNvSpPr txBox="1">
            <a:spLocks noChangeArrowheads="1"/>
          </p:cNvSpPr>
          <p:nvPr/>
        </p:nvSpPr>
        <p:spPr bwMode="auto">
          <a:xfrm>
            <a:off x="611188" y="5227638"/>
            <a:ext cx="7883525" cy="1144929"/>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GoudySans Md BT" pitchFamily="34" charset="0"/>
                <a:ea typeface="+mn-ea"/>
                <a:cs typeface="+mn-cs"/>
              </a:rPr>
              <a:t>Richard </a:t>
            </a:r>
            <a:r>
              <a:rPr kumimoji="0" lang="en-US" altLang="en-US" sz="2800" b="1" i="0" u="none" strike="noStrike" kern="1200" cap="none" spc="0" normalizeH="0" baseline="0" noProof="0" dirty="0" err="1">
                <a:ln>
                  <a:noFill/>
                </a:ln>
                <a:solidFill>
                  <a:srgbClr val="FFFFFF"/>
                </a:solidFill>
                <a:effectLst/>
                <a:uLnTx/>
                <a:uFillTx/>
                <a:latin typeface="GoudySans Md BT" pitchFamily="34" charset="0"/>
                <a:ea typeface="+mn-ea"/>
                <a:cs typeface="+mn-cs"/>
              </a:rPr>
              <a:t>Lewontin</a:t>
            </a:r>
            <a:endParaRPr kumimoji="0" lang="en-US" altLang="en-US" sz="2800" b="1" i="0" u="none" strike="noStrike" kern="1200" cap="none" spc="0" normalizeH="0" baseline="0" noProof="0" dirty="0">
              <a:ln>
                <a:noFill/>
              </a:ln>
              <a:solidFill>
                <a:srgbClr val="FFFFFF"/>
              </a:solidFill>
              <a:effectLst/>
              <a:uLnTx/>
              <a:uFillTx/>
              <a:latin typeface="GoudySans Md BT" pitchFamily="34" charset="0"/>
              <a:ea typeface="+mn-ea"/>
              <a:cs typeface="+mn-cs"/>
            </a:endParaRP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oudySans Md BT" pitchFamily="34" charset="0"/>
                <a:ea typeface="+mn-ea"/>
                <a:cs typeface="+mn-cs"/>
              </a:rPr>
              <a:t>“Billions and Billions of Demons”</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oudySans Md BT" pitchFamily="34" charset="0"/>
                <a:ea typeface="+mn-ea"/>
                <a:cs typeface="+mn-cs"/>
              </a:rPr>
              <a:t>New York Review (Jan 9, 1997): p.31. </a:t>
            </a:r>
          </a:p>
        </p:txBody>
      </p:sp>
    </p:spTree>
    <p:extLst>
      <p:ext uri="{BB962C8B-B14F-4D97-AF65-F5344CB8AC3E}">
        <p14:creationId xmlns:p14="http://schemas.microsoft.com/office/powerpoint/2010/main" val="22567901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2">
            <a:extLst>
              <a:ext uri="{FF2B5EF4-FFF2-40B4-BE49-F238E27FC236}">
                <a16:creationId xmlns:a16="http://schemas.microsoft.com/office/drawing/2014/main" id="{DECA94AE-5125-4BEF-9082-E068628EB8DA}"/>
              </a:ext>
            </a:extLst>
          </p:cNvPr>
          <p:cNvSpPr txBox="1">
            <a:spLocks noChangeArrowheads="1"/>
          </p:cNvSpPr>
          <p:nvPr/>
        </p:nvSpPr>
        <p:spPr bwMode="auto">
          <a:xfrm>
            <a:off x="990600" y="225417"/>
            <a:ext cx="8077200" cy="335598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GoudySans Md BT" pitchFamily="34" charset="0"/>
              </a:rPr>
              <a:t>“we take the side of science in </a:t>
            </a:r>
            <a:r>
              <a:rPr lang="en-US" altLang="en-US" sz="4400" b="1" dirty="0">
                <a:solidFill>
                  <a:srgbClr val="FFFFFF"/>
                </a:solidFill>
                <a:latin typeface="GoudySans Md BT" pitchFamily="34" charset="0"/>
              </a:rPr>
              <a:t>spite of the </a:t>
            </a:r>
            <a:r>
              <a:rPr kumimoji="0" lang="en-US" altLang="en-US" sz="4400" b="1" i="0" u="none" strike="noStrike" kern="1200" cap="none" spc="0" normalizeH="0" baseline="0" noProof="0" dirty="0">
                <a:ln>
                  <a:noFill/>
                </a:ln>
                <a:solidFill>
                  <a:srgbClr val="FFFF00"/>
                </a:solidFill>
                <a:effectLst/>
                <a:uLnTx/>
                <a:uFillTx/>
                <a:latin typeface="GoudySans Md BT" pitchFamily="34" charset="0"/>
              </a:rPr>
              <a:t>patent absurdity</a:t>
            </a:r>
            <a:endParaRPr lang="en-US" altLang="en-US" sz="4400" b="1" dirty="0">
              <a:solidFill>
                <a:srgbClr val="FFFFFF"/>
              </a:solidFill>
              <a:latin typeface="GoudySans Md BT" pitchFamily="34"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GoudySans Md BT" pitchFamily="34" charset="0"/>
              </a:rPr>
              <a:t>of some of its constructs, in spite of the tolerance of the scientific community</a:t>
            </a:r>
            <a:r>
              <a:rPr kumimoji="0" lang="en-US" altLang="en-US" sz="4400" b="1" i="0" u="none" strike="noStrike" kern="1200" cap="none" spc="0" normalizeH="0" noProof="0" dirty="0">
                <a:ln>
                  <a:noFill/>
                </a:ln>
                <a:solidFill>
                  <a:srgbClr val="FFFFFF"/>
                </a:solidFill>
                <a:effectLst/>
                <a:uLnTx/>
                <a:uFillTx/>
                <a:latin typeface="GoudySans Md BT" pitchFamily="34" charset="0"/>
              </a:rPr>
              <a:t> </a:t>
            </a:r>
            <a:r>
              <a:rPr kumimoji="0" lang="en-US" altLang="en-US" sz="4400" b="1" i="0" u="none" strike="noStrike" kern="1200" cap="none" spc="0" normalizeH="0" baseline="0" noProof="0" dirty="0">
                <a:ln>
                  <a:noFill/>
                </a:ln>
                <a:solidFill>
                  <a:srgbClr val="FFFFFF"/>
                </a:solidFill>
                <a:effectLst/>
                <a:uLnTx/>
                <a:uFillTx/>
                <a:latin typeface="GoudySans Md BT" pitchFamily="34" charset="0"/>
              </a:rPr>
              <a:t>for </a:t>
            </a:r>
            <a:r>
              <a:rPr kumimoji="0" lang="en-US" altLang="en-US" sz="4400" b="1" i="0" u="none" strike="noStrike" kern="1200" cap="none" spc="0" normalizeH="0" baseline="0" noProof="0" dirty="0">
                <a:ln>
                  <a:noFill/>
                </a:ln>
                <a:solidFill>
                  <a:srgbClr val="FFFF00"/>
                </a:solidFill>
                <a:effectLst/>
                <a:uLnTx/>
                <a:uFillTx/>
                <a:latin typeface="GoudySans Md BT" pitchFamily="34" charset="0"/>
              </a:rPr>
              <a:t>unsubstantiated</a:t>
            </a:r>
            <a:r>
              <a:rPr kumimoji="0" lang="en-US" altLang="en-US" sz="4400" b="1" i="0" u="none" strike="noStrike" kern="1200" cap="none" spc="0" normalizeH="0" noProof="0" dirty="0">
                <a:ln>
                  <a:noFill/>
                </a:ln>
                <a:solidFill>
                  <a:srgbClr val="FFFF00"/>
                </a:solidFill>
                <a:effectLst/>
                <a:uLnTx/>
                <a:uFillTx/>
                <a:latin typeface="GoudySans Md BT" pitchFamily="34" charset="0"/>
              </a:rPr>
              <a:t> </a:t>
            </a:r>
            <a:r>
              <a:rPr kumimoji="0" lang="en-US" altLang="en-US" sz="4400" b="1" i="0" u="none" strike="noStrike" kern="1200" cap="none" spc="0" normalizeH="0" baseline="0" noProof="0" dirty="0">
                <a:ln>
                  <a:noFill/>
                </a:ln>
                <a:solidFill>
                  <a:srgbClr val="FFFF00"/>
                </a:solidFill>
                <a:effectLst/>
                <a:uLnTx/>
                <a:uFillTx/>
                <a:latin typeface="GoudySans Md BT" pitchFamily="34" charset="0"/>
              </a:rPr>
              <a:t>just-so stories</a:t>
            </a:r>
            <a:r>
              <a:rPr kumimoji="0" lang="en-US" altLang="en-US" sz="4400" b="1" i="0" u="none" strike="noStrike" kern="1200" cap="none" spc="0" normalizeH="0" baseline="0" noProof="0" dirty="0">
                <a:ln>
                  <a:noFill/>
                </a:ln>
                <a:solidFill>
                  <a:srgbClr val="FFFFFF"/>
                </a:solidFill>
                <a:effectLst/>
                <a:uLnTx/>
                <a:uFillTx/>
                <a:latin typeface="GoudySans Md BT" pitchFamily="34" charset="0"/>
              </a:rPr>
              <a:t>, …”</a:t>
            </a:r>
          </a:p>
        </p:txBody>
      </p:sp>
      <p:sp>
        <p:nvSpPr>
          <p:cNvPr id="171011" name="Text Box 3">
            <a:extLst>
              <a:ext uri="{FF2B5EF4-FFF2-40B4-BE49-F238E27FC236}">
                <a16:creationId xmlns:a16="http://schemas.microsoft.com/office/drawing/2014/main" id="{BDA7CD5B-9ACD-438A-A0C2-D1E785CF3AA7}"/>
              </a:ext>
            </a:extLst>
          </p:cNvPr>
          <p:cNvSpPr txBox="1">
            <a:spLocks noChangeArrowheads="1"/>
          </p:cNvSpPr>
          <p:nvPr/>
        </p:nvSpPr>
        <p:spPr bwMode="auto">
          <a:xfrm>
            <a:off x="611188" y="5227638"/>
            <a:ext cx="7883525" cy="1144929"/>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GoudySans Md BT" pitchFamily="34" charset="0"/>
                <a:ea typeface="+mn-ea"/>
                <a:cs typeface="+mn-cs"/>
              </a:rPr>
              <a:t>Richard </a:t>
            </a:r>
            <a:r>
              <a:rPr kumimoji="0" lang="en-US" altLang="en-US" sz="2800" b="1" i="0" u="none" strike="noStrike" kern="1200" cap="none" spc="0" normalizeH="0" baseline="0" noProof="0" dirty="0" err="1">
                <a:ln>
                  <a:noFill/>
                </a:ln>
                <a:solidFill>
                  <a:srgbClr val="FFFFFF"/>
                </a:solidFill>
                <a:effectLst/>
                <a:uLnTx/>
                <a:uFillTx/>
                <a:latin typeface="GoudySans Md BT" pitchFamily="34" charset="0"/>
                <a:ea typeface="+mn-ea"/>
                <a:cs typeface="+mn-cs"/>
              </a:rPr>
              <a:t>Lewontin</a:t>
            </a:r>
            <a:endParaRPr kumimoji="0" lang="en-US" altLang="en-US" sz="2800" b="1" i="0" u="none" strike="noStrike" kern="1200" cap="none" spc="0" normalizeH="0" baseline="0" noProof="0" dirty="0">
              <a:ln>
                <a:noFill/>
              </a:ln>
              <a:solidFill>
                <a:srgbClr val="FFFFFF"/>
              </a:solidFill>
              <a:effectLst/>
              <a:uLnTx/>
              <a:uFillTx/>
              <a:latin typeface="GoudySans Md BT" pitchFamily="34" charset="0"/>
              <a:ea typeface="+mn-ea"/>
              <a:cs typeface="+mn-cs"/>
            </a:endParaRP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oudySans Md BT" pitchFamily="34" charset="0"/>
                <a:ea typeface="+mn-ea"/>
                <a:cs typeface="+mn-cs"/>
              </a:rPr>
              <a:t>“Billions and Billions of Demons”</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oudySans Md BT" pitchFamily="34" charset="0"/>
                <a:ea typeface="+mn-ea"/>
                <a:cs typeface="+mn-cs"/>
              </a:rPr>
              <a:t>New York Review (Jan 9, 1997): p.31. </a:t>
            </a:r>
          </a:p>
        </p:txBody>
      </p:sp>
    </p:spTree>
    <p:extLst>
      <p:ext uri="{BB962C8B-B14F-4D97-AF65-F5344CB8AC3E}">
        <p14:creationId xmlns:p14="http://schemas.microsoft.com/office/powerpoint/2010/main" val="34234957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a:extLst>
              <a:ext uri="{FF2B5EF4-FFF2-40B4-BE49-F238E27FC236}">
                <a16:creationId xmlns:a16="http://schemas.microsoft.com/office/drawing/2014/main" id="{73D9337F-A4B5-4F69-93BD-E7738C5DBF59}"/>
              </a:ext>
            </a:extLst>
          </p:cNvPr>
          <p:cNvSpPr txBox="1">
            <a:spLocks noChangeArrowheads="1"/>
          </p:cNvSpPr>
          <p:nvPr/>
        </p:nvSpPr>
        <p:spPr bwMode="auto">
          <a:xfrm>
            <a:off x="874713" y="228600"/>
            <a:ext cx="8269287" cy="44928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lvl="0" algn="ctr" eaLnBrk="0" fontAlgn="base" hangingPunct="0">
              <a:lnSpc>
                <a:spcPct val="85000"/>
              </a:lnSpc>
              <a:spcBef>
                <a:spcPct val="0"/>
              </a:spcBef>
              <a:spcAft>
                <a:spcPct val="0"/>
              </a:spcAft>
              <a:buClrTx/>
              <a:buSzTx/>
              <a:buNone/>
            </a:pPr>
            <a:r>
              <a:rPr kumimoji="0" lang="en-US" altLang="en-US" sz="4800" b="1" i="0" u="none" strike="noStrike" kern="1200" cap="none" spc="0" normalizeH="0" baseline="0" noProof="0" dirty="0">
                <a:ln>
                  <a:noFill/>
                </a:ln>
                <a:effectLst/>
                <a:uLnTx/>
                <a:uFillTx/>
                <a:latin typeface="GoudySans Md BT" pitchFamily="34" charset="0"/>
                <a:ea typeface="+mn-ea"/>
                <a:cs typeface="+mn-cs"/>
              </a:rPr>
              <a:t>“…no matter how </a:t>
            </a:r>
            <a:r>
              <a:rPr lang="en-US" altLang="en-US" sz="4800" b="1" dirty="0">
                <a:latin typeface="GoudySans Md BT" pitchFamily="34" charset="0"/>
              </a:rPr>
              <a:t>counterintuitive, no matter how mystifying to the uninitiated</a:t>
            </a:r>
            <a:r>
              <a:rPr kumimoji="0" lang="en-US" altLang="en-US" sz="4800" b="1" i="0" u="none" strike="noStrike" kern="1200" cap="none" spc="0" normalizeH="0" baseline="0" noProof="0" dirty="0">
                <a:ln>
                  <a:noFill/>
                </a:ln>
                <a:effectLst/>
                <a:uLnTx/>
                <a:uFillTx/>
                <a:latin typeface="GoudySans Md BT" pitchFamily="34" charset="0"/>
                <a:ea typeface="+mn-ea"/>
                <a:cs typeface="+mn-cs"/>
              </a:rPr>
              <a:t>. </a:t>
            </a:r>
            <a:r>
              <a:rPr kumimoji="0" lang="en-US" altLang="en-US" sz="4800" b="1" i="0" u="none" strike="noStrike" kern="1200" cap="none" spc="0" normalizeH="0" baseline="0" noProof="0" dirty="0">
                <a:ln>
                  <a:noFill/>
                </a:ln>
                <a:solidFill>
                  <a:srgbClr val="FFFFFF"/>
                </a:solidFill>
                <a:effectLst/>
                <a:uLnTx/>
                <a:uFillTx/>
                <a:latin typeface="GoudySans Md BT" pitchFamily="34" charset="0"/>
                <a:ea typeface="+mn-ea"/>
                <a:cs typeface="+mn-cs"/>
              </a:rPr>
              <a:t>Moreover, that </a:t>
            </a:r>
            <a:r>
              <a:rPr kumimoji="0" lang="en-US" altLang="en-US" sz="4800" b="1" i="0" u="none" strike="noStrike" kern="1200" cap="none" spc="0" normalizeH="0" baseline="0" noProof="0" dirty="0">
                <a:ln>
                  <a:noFill/>
                </a:ln>
                <a:solidFill>
                  <a:srgbClr val="00FF00"/>
                </a:solidFill>
                <a:effectLst/>
                <a:uLnTx/>
                <a:uFillTx/>
                <a:latin typeface="GoudySans Md BT" pitchFamily="34" charset="0"/>
                <a:ea typeface="+mn-ea"/>
                <a:cs typeface="+mn-cs"/>
              </a:rPr>
              <a:t>materialism is an absolute</a:t>
            </a:r>
            <a:r>
              <a:rPr kumimoji="0" lang="en-US" altLang="en-US" sz="4800" b="1" i="0" u="none" strike="noStrike" kern="1200" cap="none" spc="0" normalizeH="0" baseline="0" noProof="0" dirty="0">
                <a:ln>
                  <a:noFill/>
                </a:ln>
                <a:solidFill>
                  <a:srgbClr val="FFFFFF"/>
                </a:solidFill>
                <a:effectLst/>
                <a:uLnTx/>
                <a:uFillTx/>
                <a:latin typeface="GoudySans Md BT" pitchFamily="34" charset="0"/>
                <a:ea typeface="+mn-ea"/>
                <a:cs typeface="+mn-cs"/>
              </a:rPr>
              <a:t>, </a:t>
            </a:r>
          </a:p>
          <a:p>
            <a:pPr lvl="0" algn="ctr" eaLnBrk="0" fontAlgn="base" hangingPunct="0">
              <a:lnSpc>
                <a:spcPct val="85000"/>
              </a:lnSpc>
              <a:spcBef>
                <a:spcPct val="0"/>
              </a:spcBef>
              <a:spcAft>
                <a:spcPct val="0"/>
              </a:spcAft>
              <a:buClrTx/>
              <a:buSzTx/>
              <a:buNone/>
            </a:pPr>
            <a:r>
              <a:rPr lang="en-US" altLang="en-US" sz="4800" b="1" dirty="0">
                <a:solidFill>
                  <a:srgbClr val="FFFF00"/>
                </a:solidFill>
                <a:latin typeface="GoudySans Md BT" pitchFamily="34" charset="0"/>
              </a:rPr>
              <a:t>for </a:t>
            </a:r>
            <a:r>
              <a:rPr kumimoji="0" lang="en-US" altLang="en-US" sz="4800" b="1" i="0" u="none" strike="noStrike" kern="1200" cap="none" spc="0" normalizeH="0" baseline="0" noProof="0" dirty="0">
                <a:ln>
                  <a:noFill/>
                </a:ln>
                <a:solidFill>
                  <a:srgbClr val="FFFF00"/>
                </a:solidFill>
                <a:effectLst/>
                <a:uLnTx/>
                <a:uFillTx/>
                <a:latin typeface="GoudySans Md BT" pitchFamily="34" charset="0"/>
                <a:ea typeface="+mn-ea"/>
                <a:cs typeface="+mn-cs"/>
              </a:rPr>
              <a:t>we cannot allow a Divine Foot in the door</a:t>
            </a:r>
            <a:r>
              <a:rPr kumimoji="0" lang="en-US" altLang="en-US" sz="4800" b="1" i="0" u="none" strike="noStrike" kern="1200" cap="none" spc="0" normalizeH="0" baseline="0" noProof="0" dirty="0">
                <a:ln>
                  <a:noFill/>
                </a:ln>
                <a:solidFill>
                  <a:srgbClr val="FFFFFF"/>
                </a:solidFill>
                <a:effectLst/>
                <a:uLnTx/>
                <a:uFillTx/>
                <a:latin typeface="GoudySans Md BT" pitchFamily="34" charset="0"/>
                <a:ea typeface="+mn-ea"/>
                <a:cs typeface="+mn-cs"/>
              </a:rPr>
              <a:t>.”</a:t>
            </a:r>
          </a:p>
        </p:txBody>
      </p:sp>
      <p:sp>
        <p:nvSpPr>
          <p:cNvPr id="173059" name="Text Box 3">
            <a:extLst>
              <a:ext uri="{FF2B5EF4-FFF2-40B4-BE49-F238E27FC236}">
                <a16:creationId xmlns:a16="http://schemas.microsoft.com/office/drawing/2014/main" id="{A984560D-B165-4B0B-9883-5360066CCA57}"/>
              </a:ext>
            </a:extLst>
          </p:cNvPr>
          <p:cNvSpPr txBox="1">
            <a:spLocks noChangeArrowheads="1"/>
          </p:cNvSpPr>
          <p:nvPr/>
        </p:nvSpPr>
        <p:spPr bwMode="auto">
          <a:xfrm>
            <a:off x="611188" y="5227638"/>
            <a:ext cx="7883525" cy="1144929"/>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GoudySans Md BT" pitchFamily="34" charset="0"/>
                <a:ea typeface="+mn-ea"/>
                <a:cs typeface="+mn-cs"/>
              </a:rPr>
              <a:t>Richard </a:t>
            </a:r>
            <a:r>
              <a:rPr kumimoji="0" lang="en-US" altLang="en-US" sz="2800" b="1" i="0" u="none" strike="noStrike" kern="1200" cap="none" spc="0" normalizeH="0" baseline="0" noProof="0" dirty="0" err="1">
                <a:ln>
                  <a:noFill/>
                </a:ln>
                <a:solidFill>
                  <a:srgbClr val="FFFFFF"/>
                </a:solidFill>
                <a:effectLst/>
                <a:uLnTx/>
                <a:uFillTx/>
                <a:latin typeface="GoudySans Md BT" pitchFamily="34" charset="0"/>
                <a:ea typeface="+mn-ea"/>
                <a:cs typeface="+mn-cs"/>
              </a:rPr>
              <a:t>Lewontin</a:t>
            </a:r>
            <a:endParaRPr kumimoji="0" lang="en-US" altLang="en-US" sz="2800" b="1" i="0" u="none" strike="noStrike" kern="1200" cap="none" spc="0" normalizeH="0" baseline="0" noProof="0" dirty="0">
              <a:ln>
                <a:noFill/>
              </a:ln>
              <a:solidFill>
                <a:srgbClr val="FFFFFF"/>
              </a:solidFill>
              <a:effectLst/>
              <a:uLnTx/>
              <a:uFillTx/>
              <a:latin typeface="GoudySans Md BT" pitchFamily="34" charset="0"/>
              <a:ea typeface="+mn-ea"/>
              <a:cs typeface="+mn-cs"/>
            </a:endParaRP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oudySans Md BT" pitchFamily="34" charset="0"/>
                <a:ea typeface="+mn-ea"/>
                <a:cs typeface="+mn-cs"/>
              </a:rPr>
              <a:t>“Billions and Billions of Demons”</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oudySans Md BT" pitchFamily="34" charset="0"/>
                <a:ea typeface="+mn-ea"/>
                <a:cs typeface="+mn-cs"/>
              </a:rPr>
              <a:t>New York Review (Jan 9, 1997): p.31.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914400" y="269875"/>
            <a:ext cx="8208963" cy="45307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lnSpc>
                <a:spcPct val="90000"/>
              </a:lnSpc>
              <a:spcBef>
                <a:spcPct val="0"/>
              </a:spcBef>
              <a:spcAft>
                <a:spcPct val="0"/>
              </a:spcAft>
            </a:pPr>
            <a:r>
              <a:rPr lang="en-US" altLang="en-US" sz="5400" b="1">
                <a:solidFill>
                  <a:srgbClr val="FFFFFF"/>
                </a:solidFill>
                <a:latin typeface="GoudySans Md BT" pitchFamily="34" charset="0"/>
              </a:rPr>
              <a:t>“Even if </a:t>
            </a:r>
            <a:r>
              <a:rPr lang="en-US" altLang="en-US" sz="5400" b="1">
                <a:solidFill>
                  <a:srgbClr val="FFFF00"/>
                </a:solidFill>
                <a:latin typeface="GoudySans Md BT" pitchFamily="34" charset="0"/>
              </a:rPr>
              <a:t>all the data</a:t>
            </a:r>
            <a:r>
              <a:rPr lang="en-US" altLang="en-US" sz="5400" b="1">
                <a:solidFill>
                  <a:srgbClr val="FFFFFF"/>
                </a:solidFill>
                <a:latin typeface="GoudySans Md BT" pitchFamily="34" charset="0"/>
              </a:rPr>
              <a:t> point to an intelligent designer, such an </a:t>
            </a:r>
            <a:r>
              <a:rPr lang="en-US" altLang="en-US" sz="5400" b="1">
                <a:solidFill>
                  <a:srgbClr val="FFFF00"/>
                </a:solidFill>
                <a:latin typeface="GoudySans Md BT" pitchFamily="34" charset="0"/>
              </a:rPr>
              <a:t>hypothesis is excluded</a:t>
            </a:r>
            <a:r>
              <a:rPr lang="en-US" altLang="en-US" sz="5400" b="1">
                <a:solidFill>
                  <a:srgbClr val="FFFFFF"/>
                </a:solidFill>
                <a:latin typeface="GoudySans Md BT" pitchFamily="34" charset="0"/>
              </a:rPr>
              <a:t> from science because it is </a:t>
            </a:r>
            <a:r>
              <a:rPr lang="en-US" altLang="en-US" sz="5400" b="1">
                <a:solidFill>
                  <a:srgbClr val="FFFF00"/>
                </a:solidFill>
                <a:latin typeface="GoudySans Md BT" pitchFamily="34" charset="0"/>
              </a:rPr>
              <a:t>not naturalistic</a:t>
            </a:r>
            <a:r>
              <a:rPr lang="en-US" altLang="en-US" sz="5400" b="1">
                <a:solidFill>
                  <a:srgbClr val="FFFFFF"/>
                </a:solidFill>
                <a:latin typeface="GoudySans Md BT" pitchFamily="34" charset="0"/>
              </a:rPr>
              <a:t>.” </a:t>
            </a:r>
          </a:p>
        </p:txBody>
      </p:sp>
      <p:sp>
        <p:nvSpPr>
          <p:cNvPr id="333827" name="Text Box 3"/>
          <p:cNvSpPr txBox="1">
            <a:spLocks noChangeArrowheads="1"/>
          </p:cNvSpPr>
          <p:nvPr/>
        </p:nvSpPr>
        <p:spPr bwMode="auto">
          <a:xfrm>
            <a:off x="822325" y="5053013"/>
            <a:ext cx="8118475" cy="18446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lnSpc>
                <a:spcPct val="90000"/>
              </a:lnSpc>
              <a:spcBef>
                <a:spcPct val="0"/>
              </a:spcBef>
              <a:spcAft>
                <a:spcPct val="0"/>
              </a:spcAft>
            </a:pPr>
            <a:r>
              <a:rPr lang="en-US" altLang="en-US" sz="3200" b="1">
                <a:solidFill>
                  <a:srgbClr val="FFFFFF"/>
                </a:solidFill>
                <a:latin typeface="GoudySans Md BT" pitchFamily="34" charset="0"/>
              </a:rPr>
              <a:t>Dr. Scott Todd</a:t>
            </a:r>
          </a:p>
          <a:p>
            <a:pPr algn="ctr" eaLnBrk="0" fontAlgn="base" hangingPunct="0">
              <a:lnSpc>
                <a:spcPct val="90000"/>
              </a:lnSpc>
              <a:spcBef>
                <a:spcPct val="0"/>
              </a:spcBef>
              <a:spcAft>
                <a:spcPct val="0"/>
              </a:spcAft>
            </a:pPr>
            <a:r>
              <a:rPr lang="en-US" altLang="en-US" sz="2400" b="1">
                <a:solidFill>
                  <a:srgbClr val="FFFFFF"/>
                </a:solidFill>
                <a:latin typeface="GoudySans Md BT" pitchFamily="34" charset="0"/>
              </a:rPr>
              <a:t>An immunologist at Kansas State University</a:t>
            </a:r>
          </a:p>
          <a:p>
            <a:pPr algn="ctr" eaLnBrk="0" fontAlgn="base" hangingPunct="0">
              <a:lnSpc>
                <a:spcPct val="90000"/>
              </a:lnSpc>
              <a:spcBef>
                <a:spcPct val="0"/>
              </a:spcBef>
              <a:spcAft>
                <a:spcPct val="0"/>
              </a:spcAft>
            </a:pPr>
            <a:r>
              <a:rPr lang="en-US" altLang="en-US" sz="2400" b="1">
                <a:solidFill>
                  <a:srgbClr val="FFFFFF"/>
                </a:solidFill>
                <a:latin typeface="GoudySans Md BT" pitchFamily="34" charset="0"/>
              </a:rPr>
              <a:t>Correspondence to Nature</a:t>
            </a:r>
          </a:p>
          <a:p>
            <a:pPr algn="ctr" eaLnBrk="0" fontAlgn="base" hangingPunct="0">
              <a:lnSpc>
                <a:spcPct val="90000"/>
              </a:lnSpc>
              <a:spcBef>
                <a:spcPct val="0"/>
              </a:spcBef>
              <a:spcAft>
                <a:spcPct val="0"/>
              </a:spcAft>
            </a:pPr>
            <a:r>
              <a:rPr lang="en-US" altLang="en-US" sz="2400" b="1">
                <a:solidFill>
                  <a:srgbClr val="FFFFFF"/>
                </a:solidFill>
                <a:latin typeface="GoudySans Md BT" pitchFamily="34" charset="0"/>
              </a:rPr>
              <a:t>410(6752):423 (Sept 30, 1999)</a:t>
            </a:r>
          </a:p>
          <a:p>
            <a:pPr algn="ctr" eaLnBrk="0" fontAlgn="base" hangingPunct="0">
              <a:lnSpc>
                <a:spcPct val="90000"/>
              </a:lnSpc>
              <a:spcBef>
                <a:spcPct val="0"/>
              </a:spcBef>
              <a:spcAft>
                <a:spcPct val="0"/>
              </a:spcAft>
            </a:pPr>
            <a:r>
              <a:rPr lang="en-US" altLang="en-US" sz="2400" b="1">
                <a:solidFill>
                  <a:srgbClr val="FFFFFF"/>
                </a:solidFill>
                <a:latin typeface="GoudySans Md BT" pitchFamily="34" charset="0"/>
              </a:rPr>
              <a:t>&lt;wwwanswersingenesis.org/todd&gt; </a:t>
            </a:r>
          </a:p>
        </p:txBody>
      </p:sp>
    </p:spTree>
    <p:extLst>
      <p:ext uri="{BB962C8B-B14F-4D97-AF65-F5344CB8AC3E}">
        <p14:creationId xmlns:p14="http://schemas.microsoft.com/office/powerpoint/2010/main" val="802268928"/>
      </p:ext>
    </p:extLst>
  </p:cSld>
  <p:clrMapOvr>
    <a:overrideClrMapping bg1="dk2" tx1="lt1" bg2="dk1" tx2="lt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sphynx">
            <a:extLst>
              <a:ext uri="{FF2B5EF4-FFF2-40B4-BE49-F238E27FC236}">
                <a16:creationId xmlns:a16="http://schemas.microsoft.com/office/drawing/2014/main" id="{67A00C14-E94F-48B1-A180-E57B2E5F8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187" name="Rectangle 3">
            <a:extLst>
              <a:ext uri="{FF2B5EF4-FFF2-40B4-BE49-F238E27FC236}">
                <a16:creationId xmlns:a16="http://schemas.microsoft.com/office/drawing/2014/main" id="{085DB24F-5945-4679-A14A-5DA722AC125A}"/>
              </a:ext>
            </a:extLst>
          </p:cNvPr>
          <p:cNvSpPr>
            <a:spLocks noChangeArrowheads="1"/>
          </p:cNvSpPr>
          <p:nvPr/>
        </p:nvSpPr>
        <p:spPr bwMode="auto">
          <a:xfrm>
            <a:off x="0" y="0"/>
            <a:ext cx="9144000" cy="41608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605188" name="Rectangle 4">
            <a:extLst>
              <a:ext uri="{FF2B5EF4-FFF2-40B4-BE49-F238E27FC236}">
                <a16:creationId xmlns:a16="http://schemas.microsoft.com/office/drawing/2014/main" id="{03CCEA0C-5E2B-42FD-970B-A6BA4D9F04CF}"/>
              </a:ext>
            </a:extLst>
          </p:cNvPr>
          <p:cNvSpPr>
            <a:spLocks noChangeArrowheads="1"/>
          </p:cNvSpPr>
          <p:nvPr/>
        </p:nvSpPr>
        <p:spPr bwMode="auto">
          <a:xfrm>
            <a:off x="0" y="4160838"/>
            <a:ext cx="4297363" cy="26971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605189" name="Oval 5">
            <a:extLst>
              <a:ext uri="{FF2B5EF4-FFF2-40B4-BE49-F238E27FC236}">
                <a16:creationId xmlns:a16="http://schemas.microsoft.com/office/drawing/2014/main" id="{7D5CBED4-9633-4D5A-AB44-28EA3DCFAFD7}"/>
              </a:ext>
            </a:extLst>
          </p:cNvPr>
          <p:cNvSpPr>
            <a:spLocks noChangeArrowheads="1"/>
          </p:cNvSpPr>
          <p:nvPr/>
        </p:nvSpPr>
        <p:spPr bwMode="auto">
          <a:xfrm>
            <a:off x="4572000" y="3611563"/>
            <a:ext cx="4114800" cy="2560637"/>
          </a:xfrm>
          <a:prstGeom prst="ellipse">
            <a:avLst/>
          </a:prstGeom>
          <a:noFill/>
          <a:ln w="5715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xit" presetSubtype="0" fill="hold" grpId="0" nodeType="clickEffect">
                                  <p:stCondLst>
                                    <p:cond delay="0"/>
                                  </p:stCondLst>
                                  <p:childTnLst>
                                    <p:animEffect transition="out" filter="fade">
                                      <p:cBhvr>
                                        <p:cTn id="6" dur="500"/>
                                        <p:tgtEl>
                                          <p:spTgt spid="605189"/>
                                        </p:tgtEl>
                                      </p:cBhvr>
                                    </p:animEffect>
                                    <p:anim calcmode="lin" valueType="num">
                                      <p:cBhvr>
                                        <p:cTn id="7" dur="500"/>
                                        <p:tgtEl>
                                          <p:spTgt spid="605189"/>
                                        </p:tgtEl>
                                        <p:attrNameLst>
                                          <p:attrName>style.rotation</p:attrName>
                                        </p:attrNameLst>
                                      </p:cBhvr>
                                      <p:tavLst>
                                        <p:tav tm="0">
                                          <p:val>
                                            <p:fltVal val="0"/>
                                          </p:val>
                                        </p:tav>
                                        <p:tav tm="100000">
                                          <p:val>
                                            <p:fltVal val="720"/>
                                          </p:val>
                                        </p:tav>
                                      </p:tavLst>
                                    </p:anim>
                                    <p:anim calcmode="lin" valueType="num">
                                      <p:cBhvr>
                                        <p:cTn id="8" dur="500"/>
                                        <p:tgtEl>
                                          <p:spTgt spid="605189"/>
                                        </p:tgtEl>
                                        <p:attrNameLst>
                                          <p:attrName>ppt_h</p:attrName>
                                        </p:attrNameLst>
                                      </p:cBhvr>
                                      <p:tavLst>
                                        <p:tav tm="0">
                                          <p:val>
                                            <p:strVal val="ppt_h"/>
                                          </p:val>
                                        </p:tav>
                                        <p:tav tm="100000">
                                          <p:val>
                                            <p:fltVal val="0"/>
                                          </p:val>
                                        </p:tav>
                                      </p:tavLst>
                                    </p:anim>
                                    <p:anim calcmode="lin" valueType="num">
                                      <p:cBhvr>
                                        <p:cTn id="9" dur="500"/>
                                        <p:tgtEl>
                                          <p:spTgt spid="605189"/>
                                        </p:tgtEl>
                                        <p:attrNameLst>
                                          <p:attrName>ppt_w</p:attrName>
                                        </p:attrNameLst>
                                      </p:cBhvr>
                                      <p:tavLst>
                                        <p:tav tm="0">
                                          <p:val>
                                            <p:strVal val="ppt_w"/>
                                          </p:val>
                                        </p:tav>
                                        <p:tav tm="100000">
                                          <p:val>
                                            <p:fltVal val="0"/>
                                          </p:val>
                                        </p:tav>
                                      </p:tavLst>
                                    </p:anim>
                                    <p:set>
                                      <p:cBhvr>
                                        <p:cTn id="10" dur="1" fill="hold">
                                          <p:stCondLst>
                                            <p:cond delay="499"/>
                                          </p:stCondLst>
                                        </p:cTn>
                                        <p:tgtEl>
                                          <p:spTgt spid="605189"/>
                                        </p:tgtEl>
                                        <p:attrNameLst>
                                          <p:attrName>style.visibility</p:attrName>
                                        </p:attrNameLst>
                                      </p:cBhvr>
                                      <p:to>
                                        <p:strVal val="hidden"/>
                                      </p:to>
                                    </p:set>
                                  </p:childTnLst>
                                </p:cTn>
                              </p:par>
                            </p:childTnLst>
                          </p:cTn>
                        </p:par>
                        <p:par>
                          <p:cTn id="11" fill="hold" nodeType="afterGroup">
                            <p:stCondLst>
                              <p:cond delay="500"/>
                            </p:stCondLst>
                            <p:childTnLst>
                              <p:par>
                                <p:cTn id="12" presetID="4" presetClass="exit" presetSubtype="32" fill="hold" grpId="0" nodeType="afterEffect">
                                  <p:stCondLst>
                                    <p:cond delay="0"/>
                                  </p:stCondLst>
                                  <p:childTnLst>
                                    <p:animEffect transition="out" filter="box(out)">
                                      <p:cBhvr>
                                        <p:cTn id="13" dur="500"/>
                                        <p:tgtEl>
                                          <p:spTgt spid="605188"/>
                                        </p:tgtEl>
                                      </p:cBhvr>
                                    </p:animEffect>
                                    <p:set>
                                      <p:cBhvr>
                                        <p:cTn id="14" dur="1" fill="hold">
                                          <p:stCondLst>
                                            <p:cond delay="499"/>
                                          </p:stCondLst>
                                        </p:cTn>
                                        <p:tgtEl>
                                          <p:spTgt spid="605188"/>
                                        </p:tgtEl>
                                        <p:attrNameLst>
                                          <p:attrName>style.visibility</p:attrName>
                                        </p:attrNameLst>
                                      </p:cBhvr>
                                      <p:to>
                                        <p:strVal val="hidden"/>
                                      </p:to>
                                    </p:set>
                                  </p:childTnLst>
                                </p:cTn>
                              </p:par>
                              <p:par>
                                <p:cTn id="15" presetID="4" presetClass="exit" presetSubtype="16" fill="hold" grpId="0" nodeType="withEffect">
                                  <p:stCondLst>
                                    <p:cond delay="0"/>
                                  </p:stCondLst>
                                  <p:childTnLst>
                                    <p:animEffect transition="out" filter="box(in)">
                                      <p:cBhvr>
                                        <p:cTn id="16" dur="500"/>
                                        <p:tgtEl>
                                          <p:spTgt spid="605187"/>
                                        </p:tgtEl>
                                      </p:cBhvr>
                                    </p:animEffect>
                                    <p:set>
                                      <p:cBhvr>
                                        <p:cTn id="17" dur="1" fill="hold">
                                          <p:stCondLst>
                                            <p:cond delay="499"/>
                                          </p:stCondLst>
                                        </p:cTn>
                                        <p:tgtEl>
                                          <p:spTgt spid="605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animBg="1"/>
      <p:bldP spid="605188" grpId="0" animBg="1"/>
      <p:bldP spid="6051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descr="mediteranain">
            <a:extLst>
              <a:ext uri="{FF2B5EF4-FFF2-40B4-BE49-F238E27FC236}">
                <a16:creationId xmlns:a16="http://schemas.microsoft.com/office/drawing/2014/main" id="{4958245D-3B84-4CFD-95DC-CF49D63DD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20675"/>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2" name="Picture 2" descr="Lake Superior map">
            <a:extLst>
              <a:ext uri="{FF2B5EF4-FFF2-40B4-BE49-F238E27FC236}">
                <a16:creationId xmlns:a16="http://schemas.microsoft.com/office/drawing/2014/main" id="{4A9C17BC-FFD6-4CF1-A27B-91CA3C913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3">
            <a:extLst>
              <a:ext uri="{FF2B5EF4-FFF2-40B4-BE49-F238E27FC236}">
                <a16:creationId xmlns:a16="http://schemas.microsoft.com/office/drawing/2014/main" id="{E03C4BB7-3EF0-4797-B8FD-E80A5EC517C4}"/>
              </a:ext>
            </a:extLst>
          </p:cNvPr>
          <p:cNvSpPr>
            <a:spLocks noChangeArrowheads="1"/>
          </p:cNvSpPr>
          <p:nvPr/>
        </p:nvSpPr>
        <p:spPr bwMode="auto">
          <a:xfrm>
            <a:off x="5745163" y="3563938"/>
            <a:ext cx="1371600" cy="1279525"/>
          </a:xfrm>
          <a:prstGeom prst="ellipse">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552963" name="Oval 3">
            <a:extLst>
              <a:ext uri="{FF2B5EF4-FFF2-40B4-BE49-F238E27FC236}">
                <a16:creationId xmlns:a16="http://schemas.microsoft.com/office/drawing/2014/main" id="{6DAD7B3E-65FE-42EE-B85B-F4E79D302147}"/>
              </a:ext>
            </a:extLst>
          </p:cNvPr>
          <p:cNvSpPr>
            <a:spLocks noChangeArrowheads="1"/>
          </p:cNvSpPr>
          <p:nvPr/>
        </p:nvSpPr>
        <p:spPr bwMode="auto">
          <a:xfrm>
            <a:off x="3108325" y="1050925"/>
            <a:ext cx="1371600" cy="1279525"/>
          </a:xfrm>
          <a:prstGeom prst="ellipse">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552964" name="Text Box 4">
            <a:extLst>
              <a:ext uri="{FF2B5EF4-FFF2-40B4-BE49-F238E27FC236}">
                <a16:creationId xmlns:a16="http://schemas.microsoft.com/office/drawing/2014/main" id="{140B479F-CA7C-41A7-B2B8-B29C909E180D}"/>
              </a:ext>
            </a:extLst>
          </p:cNvPr>
          <p:cNvSpPr txBox="1">
            <a:spLocks noChangeArrowheads="1"/>
          </p:cNvSpPr>
          <p:nvPr/>
        </p:nvSpPr>
        <p:spPr bwMode="auto">
          <a:xfrm rot="5400000">
            <a:off x="6969125" y="4610100"/>
            <a:ext cx="4013200" cy="4572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99"/>
                </a:solidFill>
                <a:effectLst/>
                <a:uLnTx/>
                <a:uFillTx/>
                <a:latin typeface="Arial Narrow" panose="020B0606020202030204" pitchFamily="34" charset="0"/>
                <a:ea typeface="+mn-ea"/>
                <a:cs typeface="+mn-cs"/>
              </a:rPr>
              <a:t>Ancient America, Vol. 8, Num 50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552962"/>
                                        </p:tgtEl>
                                        <p:attrNameLst>
                                          <p:attrName>style.visibility</p:attrName>
                                        </p:attrNameLst>
                                      </p:cBhvr>
                                      <p:to>
                                        <p:strVal val="visible"/>
                                      </p:to>
                                    </p:set>
                                    <p:animEffect transition="in" filter="blinds(horizontal)">
                                      <p:cBhvr>
                                        <p:cTn id="13" dur="500"/>
                                        <p:tgtEl>
                                          <p:spTgt spid="552962"/>
                                        </p:tgtEl>
                                      </p:cBhvr>
                                    </p:animEffect>
                                  </p:childTnLst>
                                </p:cTn>
                              </p:par>
                              <p:par>
                                <p:cTn id="14" presetID="23" presetClass="entr" presetSubtype="16" fill="hold" grpId="0" nodeType="withEffect">
                                  <p:stCondLst>
                                    <p:cond delay="0"/>
                                  </p:stCondLst>
                                  <p:childTnLst>
                                    <p:set>
                                      <p:cBhvr>
                                        <p:cTn id="15" dur="1" fill="hold">
                                          <p:stCondLst>
                                            <p:cond delay="0"/>
                                          </p:stCondLst>
                                        </p:cTn>
                                        <p:tgtEl>
                                          <p:spTgt spid="552963"/>
                                        </p:tgtEl>
                                        <p:attrNameLst>
                                          <p:attrName>style.visibility</p:attrName>
                                        </p:attrNameLst>
                                      </p:cBhvr>
                                      <p:to>
                                        <p:strVal val="visible"/>
                                      </p:to>
                                    </p:set>
                                    <p:anim calcmode="lin" valueType="num">
                                      <p:cBhvr>
                                        <p:cTn id="16" dur="1000" fill="hold"/>
                                        <p:tgtEl>
                                          <p:spTgt spid="552963"/>
                                        </p:tgtEl>
                                        <p:attrNameLst>
                                          <p:attrName>ppt_w</p:attrName>
                                        </p:attrNameLst>
                                      </p:cBhvr>
                                      <p:tavLst>
                                        <p:tav tm="0">
                                          <p:val>
                                            <p:fltVal val="0"/>
                                          </p:val>
                                        </p:tav>
                                        <p:tav tm="100000">
                                          <p:val>
                                            <p:strVal val="#ppt_w"/>
                                          </p:val>
                                        </p:tav>
                                      </p:tavLst>
                                    </p:anim>
                                    <p:anim calcmode="lin" valueType="num">
                                      <p:cBhvr>
                                        <p:cTn id="17" dur="1000" fill="hold"/>
                                        <p:tgtEl>
                                          <p:spTgt spid="552963"/>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552964"/>
                                        </p:tgtEl>
                                        <p:attrNameLst>
                                          <p:attrName>style.visibility</p:attrName>
                                        </p:attrNameLst>
                                      </p:cBhvr>
                                      <p:to>
                                        <p:strVal val="visible"/>
                                      </p:to>
                                    </p:set>
                                    <p:anim calcmode="lin" valueType="num">
                                      <p:cBhvr additive="base">
                                        <p:cTn id="21" dur="500" fill="hold"/>
                                        <p:tgtEl>
                                          <p:spTgt spid="552964"/>
                                        </p:tgtEl>
                                        <p:attrNameLst>
                                          <p:attrName>ppt_x</p:attrName>
                                        </p:attrNameLst>
                                      </p:cBhvr>
                                      <p:tavLst>
                                        <p:tav tm="0">
                                          <p:val>
                                            <p:strVal val="1+#ppt_w/2"/>
                                          </p:val>
                                        </p:tav>
                                        <p:tav tm="100000">
                                          <p:val>
                                            <p:strVal val="#ppt_x"/>
                                          </p:val>
                                        </p:tav>
                                      </p:tavLst>
                                    </p:anim>
                                    <p:anim calcmode="lin" valueType="num">
                                      <p:cBhvr additive="base">
                                        <p:cTn id="22" dur="500" fill="hold"/>
                                        <p:tgtEl>
                                          <p:spTgt spid="5529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52963" grpId="0" animBg="1"/>
      <p:bldP spid="5529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A close up of a door&#10;&#10;Description automatically generated">
            <a:extLst>
              <a:ext uri="{FF2B5EF4-FFF2-40B4-BE49-F238E27FC236}">
                <a16:creationId xmlns:a16="http://schemas.microsoft.com/office/drawing/2014/main" id="{4FD4DC41-B97F-44DE-9ACF-6A70E8E14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9" t="2437" r="3720" b="2048"/>
          <a:stretch>
            <a:fillRect/>
          </a:stretch>
        </p:blipFill>
        <p:spPr bwMode="auto">
          <a:xfrm>
            <a:off x="1554163" y="320675"/>
            <a:ext cx="2925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2A672FF7-2A00-40B3-9A14-8CA0D70D3D7C}"/>
              </a:ext>
            </a:extLst>
          </p:cNvPr>
          <p:cNvSpPr>
            <a:spLocks noChangeArrowheads="1"/>
          </p:cNvSpPr>
          <p:nvPr/>
        </p:nvSpPr>
        <p:spPr bwMode="auto">
          <a:xfrm>
            <a:off x="5303838" y="4572000"/>
            <a:ext cx="3717925" cy="228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DDDDDD"/>
                </a:solidFill>
                <a:effectLst/>
                <a:uLnTx/>
                <a:uFillTx/>
                <a:latin typeface="GoudySans Md BT" pitchFamily="34" charset="0"/>
                <a:ea typeface="+mn-ea"/>
                <a:cs typeface="Arial" panose="020B0604020202020204" pitchFamily="34" charset="0"/>
              </a:rPr>
              <a:t>Ankur Wat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DDDDDD"/>
                </a:solidFill>
                <a:effectLst/>
                <a:uLnTx/>
                <a:uFillTx/>
                <a:latin typeface="GoudySans Md BT" pitchFamily="34" charset="0"/>
                <a:ea typeface="+mn-ea"/>
                <a:cs typeface="Arial" panose="020B0604020202020204" pitchFamily="34" charset="0"/>
              </a:rPr>
              <a:t>Temple Complex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DDDDDD"/>
                </a:solidFill>
                <a:effectLst/>
                <a:uLnTx/>
                <a:uFillTx/>
                <a:latin typeface="GoudySans Md BT" pitchFamily="34" charset="0"/>
                <a:ea typeface="+mn-ea"/>
                <a:cs typeface="Arial" panose="020B0604020202020204" pitchFamily="34" charset="0"/>
              </a:rPr>
              <a:t>Cambodia</a:t>
            </a:r>
          </a:p>
        </p:txBody>
      </p:sp>
      <p:pic>
        <p:nvPicPr>
          <p:cNvPr id="3" name="Picture 2" descr="A picture containing building, photo, car, sitting&#10;&#10;Description automatically generated">
            <a:extLst>
              <a:ext uri="{FF2B5EF4-FFF2-40B4-BE49-F238E27FC236}">
                <a16:creationId xmlns:a16="http://schemas.microsoft.com/office/drawing/2014/main" id="{37C0FA83-5010-48D8-96A0-526C6C49C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01" t="1961" r="1801" b="3922"/>
          <a:stretch>
            <a:fillRect/>
          </a:stretch>
        </p:blipFill>
        <p:spPr bwMode="auto">
          <a:xfrm>
            <a:off x="212725" y="58738"/>
            <a:ext cx="56388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ca2">
            <a:extLst>
              <a:ext uri="{FF2B5EF4-FFF2-40B4-BE49-F238E27FC236}">
                <a16:creationId xmlns:a16="http://schemas.microsoft.com/office/drawing/2014/main" id="{E2D06234-2F3D-4E8B-92A5-1F8937070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Oval 3">
            <a:extLst>
              <a:ext uri="{FF2B5EF4-FFF2-40B4-BE49-F238E27FC236}">
                <a16:creationId xmlns:a16="http://schemas.microsoft.com/office/drawing/2014/main" id="{9894C3D2-27BC-4E94-A651-D2186874F9A6}"/>
              </a:ext>
            </a:extLst>
          </p:cNvPr>
          <p:cNvSpPr>
            <a:spLocks noChangeArrowheads="1"/>
          </p:cNvSpPr>
          <p:nvPr/>
        </p:nvSpPr>
        <p:spPr bwMode="auto">
          <a:xfrm>
            <a:off x="4937125" y="3154363"/>
            <a:ext cx="1098550" cy="1096962"/>
          </a:xfrm>
          <a:prstGeom prst="ellipse">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drbaughica2">
            <a:extLst>
              <a:ext uri="{FF2B5EF4-FFF2-40B4-BE49-F238E27FC236}">
                <a16:creationId xmlns:a16="http://schemas.microsoft.com/office/drawing/2014/main" id="{35BC6E02-54E8-45D0-9AD8-93A72E113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3">
            <a:extLst>
              <a:ext uri="{FF2B5EF4-FFF2-40B4-BE49-F238E27FC236}">
                <a16:creationId xmlns:a16="http://schemas.microsoft.com/office/drawing/2014/main" id="{879838FF-9911-48B2-AF36-DD0130C9812F}"/>
              </a:ext>
            </a:extLst>
          </p:cNvPr>
          <p:cNvSpPr txBox="1">
            <a:spLocks noChangeArrowheads="1"/>
          </p:cNvSpPr>
          <p:nvPr/>
        </p:nvSpPr>
        <p:spPr bwMode="auto">
          <a:xfrm>
            <a:off x="0" y="6172200"/>
            <a:ext cx="9144000" cy="703263"/>
          </a:xfrm>
          <a:prstGeom prst="rect">
            <a:avLst/>
          </a:prstGeom>
          <a:solidFill>
            <a:schemeClr val="tx1"/>
          </a:solidFill>
          <a:ln>
            <a:noFill/>
          </a:ln>
          <a:effectLst>
            <a:outerShdw dist="35921" dir="2700000" algn="ctr" rotWithShape="0">
              <a:schemeClr val="bg2"/>
            </a:outer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99"/>
                </a:solidFill>
                <a:effectLst/>
                <a:uLnTx/>
                <a:uFillTx/>
                <a:latin typeface="GoudySans Md BT" pitchFamily="34" charset="0"/>
                <a:ea typeface="+mn-ea"/>
                <a:cs typeface="Arial" panose="020B0604020202020204" pitchFamily="34" charset="0"/>
              </a:rPr>
              <a:t>Fossilized dinosaur skin found in Bolivia. Notice the rosette patterns.</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99"/>
                </a:solidFill>
                <a:effectLst/>
                <a:uLnTx/>
                <a:uFillTx/>
                <a:latin typeface="GoudySans Md BT" pitchFamily="34" charset="0"/>
                <a:ea typeface="+mn-ea"/>
                <a:cs typeface="Arial" panose="020B0604020202020204" pitchFamily="34" charset="0"/>
              </a:rPr>
              <a:t>Now in Creation Evidences Museum, Glen Rose, TX.</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99"/>
                </a:solidFill>
                <a:effectLst/>
                <a:uLnTx/>
                <a:uFillTx/>
                <a:latin typeface="GoudySans Md BT" pitchFamily="34" charset="0"/>
                <a:ea typeface="+mn-ea"/>
                <a:cs typeface="Arial" panose="020B0604020202020204" pitchFamily="34" charset="0"/>
              </a:rPr>
              <a:t>Tim and Holly Nyquist of Santa Cruz, Bolivia found dinosaur skin.  Mrs. Nyquist’s sister is Linda Mellen in Milton 850-983-3934.</a:t>
            </a:r>
          </a:p>
        </p:txBody>
      </p:sp>
      <p:sp>
        <p:nvSpPr>
          <p:cNvPr id="128004" name="Oval 4">
            <a:extLst>
              <a:ext uri="{FF2B5EF4-FFF2-40B4-BE49-F238E27FC236}">
                <a16:creationId xmlns:a16="http://schemas.microsoft.com/office/drawing/2014/main" id="{594D9F84-497B-4345-A25A-4E2B6CC859E7}"/>
              </a:ext>
            </a:extLst>
          </p:cNvPr>
          <p:cNvSpPr>
            <a:spLocks noChangeArrowheads="1"/>
          </p:cNvSpPr>
          <p:nvPr/>
        </p:nvSpPr>
        <p:spPr bwMode="auto">
          <a:xfrm>
            <a:off x="3292475" y="3886200"/>
            <a:ext cx="2376488" cy="1920875"/>
          </a:xfrm>
          <a:prstGeom prst="ellipse">
            <a:avLst/>
          </a:prstGeom>
          <a:noFill/>
          <a:ln w="76200">
            <a:solidFill>
              <a:srgbClr val="FF0000"/>
            </a:solidFill>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a:extLst>
              <a:ext uri="{FF2B5EF4-FFF2-40B4-BE49-F238E27FC236}">
                <a16:creationId xmlns:a16="http://schemas.microsoft.com/office/drawing/2014/main" id="{AE551B61-42B7-4BC0-AB98-A4C882C5BE63}"/>
              </a:ext>
            </a:extLst>
          </p:cNvPr>
          <p:cNvSpPr txBox="1">
            <a:spLocks noChangeArrowheads="1"/>
          </p:cNvSpPr>
          <p:nvPr/>
        </p:nvSpPr>
        <p:spPr bwMode="auto">
          <a:xfrm>
            <a:off x="1584325" y="-31750"/>
            <a:ext cx="660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GoudySans Md BT" pitchFamily="34" charset="0"/>
                <a:ea typeface="+mn-ea"/>
                <a:cs typeface="Arial" panose="020B0604020202020204" pitchFamily="34" charset="0"/>
              </a:rPr>
              <a:t>Pre-Inca Indian riding dinosaur</a:t>
            </a:r>
          </a:p>
        </p:txBody>
      </p:sp>
      <p:pic>
        <p:nvPicPr>
          <p:cNvPr id="130051" name="Picture 3" descr="ica">
            <a:extLst>
              <a:ext uri="{FF2B5EF4-FFF2-40B4-BE49-F238E27FC236}">
                <a16:creationId xmlns:a16="http://schemas.microsoft.com/office/drawing/2014/main" id="{C24AC35B-87BB-4024-B7BB-8BCCFB195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4">
            <a:extLst>
              <a:ext uri="{FF2B5EF4-FFF2-40B4-BE49-F238E27FC236}">
                <a16:creationId xmlns:a16="http://schemas.microsoft.com/office/drawing/2014/main" id="{E97CDD32-DEE7-4412-940A-23BEA26F66C6}"/>
              </a:ext>
            </a:extLst>
          </p:cNvPr>
          <p:cNvSpPr>
            <a:spLocks noChangeArrowheads="1"/>
          </p:cNvSpPr>
          <p:nvPr/>
        </p:nvSpPr>
        <p:spPr bwMode="auto">
          <a:xfrm>
            <a:off x="7848600" y="90488"/>
            <a:ext cx="1295400" cy="6721475"/>
          </a:xfrm>
          <a:prstGeom prst="rect">
            <a:avLst/>
          </a:prstGeom>
          <a:solidFill>
            <a:schemeClr val="tx1"/>
          </a:solidFill>
          <a:ln w="12700">
            <a:solidFill>
              <a:schemeClr val="tx1"/>
            </a:solidFill>
            <a:miter lim="800000"/>
            <a:headEnd type="none" w="sm" len="sm"/>
            <a:tailEnd type="none" w="sm" len="sm"/>
          </a:ln>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uLnTx/>
              <a:uFillTx/>
              <a:latin typeface="GoudySans Md BT" pitchFamily="34" charset="0"/>
              <a:ea typeface="+mn-ea"/>
              <a:cs typeface="Arial" panose="020B0604020202020204" pitchFamily="34" charset="0"/>
            </a:endParaRPr>
          </a:p>
        </p:txBody>
      </p:sp>
      <p:sp>
        <p:nvSpPr>
          <p:cNvPr id="130053" name="Text Box 5">
            <a:extLst>
              <a:ext uri="{FF2B5EF4-FFF2-40B4-BE49-F238E27FC236}">
                <a16:creationId xmlns:a16="http://schemas.microsoft.com/office/drawing/2014/main" id="{4F76E9EB-2695-49A2-9DAA-7215E9DBC2F5}"/>
              </a:ext>
            </a:extLst>
          </p:cNvPr>
          <p:cNvSpPr txBox="1">
            <a:spLocks noChangeArrowheads="1"/>
          </p:cNvSpPr>
          <p:nvPr/>
        </p:nvSpPr>
        <p:spPr bwMode="auto">
          <a:xfrm>
            <a:off x="5683250" y="46038"/>
            <a:ext cx="3460750" cy="1739900"/>
          </a:xfrm>
          <a:prstGeom prst="rect">
            <a:avLst/>
          </a:prstGeom>
          <a:noFill/>
          <a:ln>
            <a:noFill/>
          </a:ln>
          <a:effectLst>
            <a:outerShdw dist="35921" dir="81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GoudySans Md BT" pitchFamily="34" charset="0"/>
                <a:ea typeface="+mn-ea"/>
                <a:cs typeface="Arial" panose="020B0604020202020204" pitchFamily="34" charset="0"/>
              </a:rPr>
              <a:t>Pre-Inca Indian</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GoudySans Md BT" pitchFamily="34" charset="0"/>
                <a:ea typeface="+mn-ea"/>
                <a:cs typeface="Arial" panose="020B0604020202020204" pitchFamily="34" charset="0"/>
              </a:rPr>
              <a:t>riding a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GoudySans Md BT" pitchFamily="34" charset="0"/>
                <a:ea typeface="+mn-ea"/>
                <a:cs typeface="Arial" panose="020B0604020202020204" pitchFamily="34" charset="0"/>
              </a:rPr>
              <a:t>dinosaur</a:t>
            </a:r>
          </a:p>
        </p:txBody>
      </p:sp>
      <p:sp>
        <p:nvSpPr>
          <p:cNvPr id="484358" name="Text Box 6">
            <a:extLst>
              <a:ext uri="{FF2B5EF4-FFF2-40B4-BE49-F238E27FC236}">
                <a16:creationId xmlns:a16="http://schemas.microsoft.com/office/drawing/2014/main" id="{BC0D140D-57BC-481A-BED0-F974A17605F1}"/>
              </a:ext>
            </a:extLst>
          </p:cNvPr>
          <p:cNvSpPr txBox="1">
            <a:spLocks noChangeArrowheads="1"/>
          </p:cNvSpPr>
          <p:nvPr/>
        </p:nvSpPr>
        <p:spPr bwMode="auto">
          <a:xfrm>
            <a:off x="7499350" y="2422525"/>
            <a:ext cx="1644650" cy="4111625"/>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NO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it’s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not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a llama!</a:t>
            </a:r>
          </a:p>
        </p:txBody>
      </p:sp>
      <p:sp>
        <p:nvSpPr>
          <p:cNvPr id="484359" name="Oval 7">
            <a:extLst>
              <a:ext uri="{FF2B5EF4-FFF2-40B4-BE49-F238E27FC236}">
                <a16:creationId xmlns:a16="http://schemas.microsoft.com/office/drawing/2014/main" id="{F0916E16-7A87-450E-9B1C-6FF94A3E7482}"/>
              </a:ext>
            </a:extLst>
          </p:cNvPr>
          <p:cNvSpPr>
            <a:spLocks noChangeArrowheads="1"/>
          </p:cNvSpPr>
          <p:nvPr/>
        </p:nvSpPr>
        <p:spPr bwMode="auto">
          <a:xfrm>
            <a:off x="6035675" y="3794125"/>
            <a:ext cx="1919288" cy="1646238"/>
          </a:xfrm>
          <a:prstGeom prst="ellipse">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4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4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8" grpId="0"/>
      <p:bldP spid="4843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822325" y="338138"/>
            <a:ext cx="8321675" cy="44831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rIns="0"/>
          <a:lstStyle/>
          <a:p>
            <a:pPr algn="ctr" eaLnBrk="0" fontAlgn="base" hangingPunct="0">
              <a:lnSpc>
                <a:spcPct val="90000"/>
              </a:lnSpc>
              <a:spcBef>
                <a:spcPct val="0"/>
              </a:spcBef>
              <a:spcAft>
                <a:spcPct val="0"/>
              </a:spcAft>
            </a:pPr>
            <a:r>
              <a:rPr lang="en-US" altLang="en-US" sz="5400" b="1" dirty="0">
                <a:solidFill>
                  <a:srgbClr val="FFFFFF"/>
                </a:solidFill>
                <a:latin typeface="GoudySans Md BT" pitchFamily="34" charset="0"/>
              </a:rPr>
              <a:t>“If Jesus was not the redeemer who died for </a:t>
            </a:r>
          </a:p>
          <a:p>
            <a:pPr algn="ctr" eaLnBrk="0" fontAlgn="base" hangingPunct="0">
              <a:lnSpc>
                <a:spcPct val="90000"/>
              </a:lnSpc>
              <a:spcBef>
                <a:spcPct val="0"/>
              </a:spcBef>
              <a:spcAft>
                <a:spcPct val="0"/>
              </a:spcAft>
            </a:pPr>
            <a:r>
              <a:rPr lang="en-US" altLang="en-US" sz="5400" b="1" dirty="0">
                <a:solidFill>
                  <a:srgbClr val="FFFFFF"/>
                </a:solidFill>
                <a:latin typeface="GoudySans Md BT" pitchFamily="34" charset="0"/>
              </a:rPr>
              <a:t>our sins, and </a:t>
            </a:r>
            <a:r>
              <a:rPr lang="en-US" altLang="en-US" sz="5400" b="1" dirty="0">
                <a:solidFill>
                  <a:srgbClr val="FFFF00"/>
                </a:solidFill>
                <a:latin typeface="GoudySans Md BT" pitchFamily="34" charset="0"/>
              </a:rPr>
              <a:t>this is </a:t>
            </a:r>
          </a:p>
          <a:p>
            <a:pPr algn="ctr" eaLnBrk="0" fontAlgn="base" hangingPunct="0">
              <a:lnSpc>
                <a:spcPct val="90000"/>
              </a:lnSpc>
              <a:spcBef>
                <a:spcPct val="0"/>
              </a:spcBef>
              <a:spcAft>
                <a:spcPct val="0"/>
              </a:spcAft>
            </a:pPr>
            <a:r>
              <a:rPr lang="en-US" altLang="en-US" sz="5400" b="1" dirty="0">
                <a:solidFill>
                  <a:srgbClr val="FFFF00"/>
                </a:solidFill>
                <a:latin typeface="GoudySans Md BT" pitchFamily="34" charset="0"/>
              </a:rPr>
              <a:t>what evolution means</a:t>
            </a:r>
            <a:r>
              <a:rPr lang="en-US" altLang="en-US" sz="5400" b="1" dirty="0">
                <a:solidFill>
                  <a:srgbClr val="FFFFFF"/>
                </a:solidFill>
                <a:latin typeface="GoudySans Md BT" pitchFamily="34" charset="0"/>
              </a:rPr>
              <a:t>,</a:t>
            </a:r>
          </a:p>
          <a:p>
            <a:pPr algn="ctr" eaLnBrk="0" fontAlgn="base" hangingPunct="0">
              <a:lnSpc>
                <a:spcPct val="90000"/>
              </a:lnSpc>
              <a:spcBef>
                <a:spcPct val="0"/>
              </a:spcBef>
              <a:spcAft>
                <a:spcPct val="0"/>
              </a:spcAft>
            </a:pPr>
            <a:r>
              <a:rPr lang="en-US" altLang="en-US" sz="5400" b="1" dirty="0">
                <a:solidFill>
                  <a:srgbClr val="00FF00"/>
                </a:solidFill>
                <a:latin typeface="GoudySans Md BT" pitchFamily="34" charset="0"/>
              </a:rPr>
              <a:t>then Christianity</a:t>
            </a:r>
          </a:p>
          <a:p>
            <a:pPr algn="ctr" eaLnBrk="0" fontAlgn="base" hangingPunct="0">
              <a:lnSpc>
                <a:spcPct val="90000"/>
              </a:lnSpc>
              <a:spcBef>
                <a:spcPct val="0"/>
              </a:spcBef>
              <a:spcAft>
                <a:spcPct val="0"/>
              </a:spcAft>
            </a:pPr>
            <a:r>
              <a:rPr lang="en-US" altLang="en-US" sz="5400" b="1" dirty="0">
                <a:solidFill>
                  <a:srgbClr val="00FF00"/>
                </a:solidFill>
                <a:latin typeface="GoudySans Md BT" pitchFamily="34" charset="0"/>
              </a:rPr>
              <a:t>is nothing</a:t>
            </a:r>
            <a:r>
              <a:rPr lang="en-US" altLang="en-US" sz="5400" b="1" dirty="0">
                <a:solidFill>
                  <a:srgbClr val="FFFFFF"/>
                </a:solidFill>
                <a:latin typeface="GoudySans Md BT" pitchFamily="34" charset="0"/>
              </a:rPr>
              <a:t>.”</a:t>
            </a:r>
          </a:p>
        </p:txBody>
      </p:sp>
      <p:sp>
        <p:nvSpPr>
          <p:cNvPr id="289795" name="Text Box 3"/>
          <p:cNvSpPr txBox="1">
            <a:spLocks noChangeArrowheads="1"/>
          </p:cNvSpPr>
          <p:nvPr/>
        </p:nvSpPr>
        <p:spPr bwMode="auto">
          <a:xfrm>
            <a:off x="749300" y="5256213"/>
            <a:ext cx="7620000" cy="13731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spcBef>
                <a:spcPct val="0"/>
              </a:spcBef>
              <a:spcAft>
                <a:spcPct val="0"/>
              </a:spcAft>
            </a:pPr>
            <a:r>
              <a:rPr lang="en-US" altLang="en-US" sz="2800" b="1">
                <a:solidFill>
                  <a:srgbClr val="FFFFFF"/>
                </a:solidFill>
                <a:latin typeface="GoudySans Md BT" pitchFamily="34" charset="0"/>
              </a:rPr>
              <a:t>G. Richard Bozarth</a:t>
            </a:r>
          </a:p>
          <a:p>
            <a:pPr algn="ctr" eaLnBrk="0" fontAlgn="base" hangingPunct="0">
              <a:spcBef>
                <a:spcPct val="0"/>
              </a:spcBef>
              <a:spcAft>
                <a:spcPct val="0"/>
              </a:spcAft>
            </a:pPr>
            <a:r>
              <a:rPr lang="en-US" altLang="en-US" sz="2800" b="1">
                <a:solidFill>
                  <a:srgbClr val="FFFFFF"/>
                </a:solidFill>
                <a:latin typeface="GoudySans Md BT" pitchFamily="34" charset="0"/>
              </a:rPr>
              <a:t>The Meaning of Evolution</a:t>
            </a:r>
          </a:p>
          <a:p>
            <a:pPr algn="ctr" eaLnBrk="0" fontAlgn="base" hangingPunct="0">
              <a:spcBef>
                <a:spcPct val="0"/>
              </a:spcBef>
              <a:spcAft>
                <a:spcPct val="0"/>
              </a:spcAft>
            </a:pPr>
            <a:r>
              <a:rPr lang="en-US" altLang="en-US" sz="2800" b="1">
                <a:solidFill>
                  <a:srgbClr val="FFFFFF"/>
                </a:solidFill>
                <a:latin typeface="GoudySans Md BT" pitchFamily="34" charset="0"/>
              </a:rPr>
              <a:t>Journal of American Atheists, Feb 1978</a:t>
            </a:r>
          </a:p>
        </p:txBody>
      </p:sp>
    </p:spTree>
    <p:extLst>
      <p:ext uri="{BB962C8B-B14F-4D97-AF65-F5344CB8AC3E}">
        <p14:creationId xmlns:p14="http://schemas.microsoft.com/office/powerpoint/2010/main" val="340739697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etrified h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611" name="Text Box 3"/>
          <p:cNvSpPr txBox="1">
            <a:spLocks noChangeArrowheads="1"/>
          </p:cNvSpPr>
          <p:nvPr/>
        </p:nvSpPr>
        <p:spPr bwMode="auto">
          <a:xfrm>
            <a:off x="669925" y="5908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a:solidFill>
                <a:srgbClr val="000000"/>
              </a:solidFill>
            </a:endParaRPr>
          </a:p>
        </p:txBody>
      </p:sp>
      <p:sp>
        <p:nvSpPr>
          <p:cNvPr id="68612" name="Text Box 4"/>
          <p:cNvSpPr txBox="1">
            <a:spLocks noChangeArrowheads="1"/>
          </p:cNvSpPr>
          <p:nvPr/>
        </p:nvSpPr>
        <p:spPr bwMode="auto">
          <a:xfrm>
            <a:off x="76200" y="6324600"/>
            <a:ext cx="2728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i="1">
                <a:solidFill>
                  <a:srgbClr val="FFFFFF"/>
                </a:solidFill>
                <a:latin typeface="GoudySans Md BT" pitchFamily="34" charset="0"/>
              </a:rPr>
              <a:t>Creation Magazine</a:t>
            </a:r>
          </a:p>
        </p:txBody>
      </p:sp>
      <p:sp>
        <p:nvSpPr>
          <p:cNvPr id="68613" name="Text Box 5"/>
          <p:cNvSpPr txBox="1">
            <a:spLocks noChangeArrowheads="1"/>
          </p:cNvSpPr>
          <p:nvPr/>
        </p:nvSpPr>
        <p:spPr bwMode="auto">
          <a:xfrm>
            <a:off x="5257800" y="152400"/>
            <a:ext cx="388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a:solidFill>
                  <a:srgbClr val="FFFFFF"/>
                </a:solidFill>
                <a:latin typeface="GoudySans Md BT" pitchFamily="34" charset="0"/>
              </a:rPr>
              <a:t>Petrified bowlers </a:t>
            </a:r>
            <a:r>
              <a:rPr lang="en-US" altLang="en-US" sz="2400" b="1">
                <a:solidFill>
                  <a:srgbClr val="FFFF00"/>
                </a:solidFill>
                <a:latin typeface="GoudySans Md BT" pitchFamily="34" charset="0"/>
              </a:rPr>
              <a:t>hat</a:t>
            </a:r>
            <a:r>
              <a:rPr lang="en-US" altLang="en-US" sz="2400" b="1">
                <a:solidFill>
                  <a:srgbClr val="FFFFFF"/>
                </a:solidFill>
                <a:latin typeface="GoudySans Md BT" pitchFamily="34" charset="0"/>
              </a:rPr>
              <a:t> </a:t>
            </a:r>
          </a:p>
          <a:p>
            <a:pPr algn="ctr" eaLnBrk="0" fontAlgn="base" hangingPunct="0">
              <a:spcBef>
                <a:spcPct val="0"/>
              </a:spcBef>
              <a:spcAft>
                <a:spcPct val="0"/>
              </a:spcAft>
            </a:pPr>
            <a:r>
              <a:rPr lang="en-US" altLang="en-US" sz="2400" b="1">
                <a:solidFill>
                  <a:srgbClr val="FFFFFF"/>
                </a:solidFill>
                <a:latin typeface="GoudySans Md BT" pitchFamily="34" charset="0"/>
              </a:rPr>
              <a:t>found in New Zealand</a:t>
            </a:r>
            <a:endParaRPr lang="en-US" altLang="en-US" sz="2400">
              <a:solidFill>
                <a:srgbClr val="000000"/>
              </a:solidFill>
            </a:endParaRPr>
          </a:p>
        </p:txBody>
      </p:sp>
    </p:spTree>
    <p:extLst>
      <p:ext uri="{BB962C8B-B14F-4D97-AF65-F5344CB8AC3E}">
        <p14:creationId xmlns:p14="http://schemas.microsoft.com/office/powerpoint/2010/main" val="3971952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CC"/>
            </a:gs>
            <a:gs pos="100000">
              <a:srgbClr val="0000CC">
                <a:gamma/>
                <a:shade val="41176"/>
                <a:invGamma/>
              </a:srgbClr>
            </a:gs>
          </a:gsLst>
          <a:path path="shape">
            <a:fillToRect l="50000" t="50000" r="50000" b="50000"/>
          </a:path>
        </a:gradFill>
        <a:effectLst/>
      </p:bgPr>
    </p:bg>
    <p:spTree>
      <p:nvGrpSpPr>
        <p:cNvPr id="1" name=""/>
        <p:cNvGrpSpPr/>
        <p:nvPr/>
      </p:nvGrpSpPr>
      <p:grpSpPr>
        <a:xfrm>
          <a:off x="0" y="0"/>
          <a:ext cx="0" cy="0"/>
          <a:chOff x="0" y="0"/>
          <a:chExt cx="0" cy="0"/>
        </a:xfrm>
      </p:grpSpPr>
      <p:pic>
        <p:nvPicPr>
          <p:cNvPr id="67586" name="Picture 2" descr="limestone-cowb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154488"/>
          </a:xfrm>
          <a:prstGeom prst="rect">
            <a:avLst/>
          </a:prstGeom>
          <a:noFill/>
          <a:extLst>
            <a:ext uri="{909E8E84-426E-40DD-AFC4-6F175D3DCCD1}">
              <a14:hiddenFill xmlns:a14="http://schemas.microsoft.com/office/drawing/2010/main">
                <a:solidFill>
                  <a:srgbClr val="FFFFFF"/>
                </a:solidFill>
              </a14:hiddenFill>
            </a:ext>
          </a:extLst>
        </p:spPr>
      </p:pic>
      <p:sp>
        <p:nvSpPr>
          <p:cNvPr id="67587" name="Text Box 3"/>
          <p:cNvSpPr txBox="1">
            <a:spLocks noChangeArrowheads="1"/>
          </p:cNvSpPr>
          <p:nvPr/>
        </p:nvSpPr>
        <p:spPr bwMode="auto">
          <a:xfrm>
            <a:off x="0" y="4246563"/>
            <a:ext cx="9144000" cy="26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90000"/>
              </a:lnSpc>
              <a:spcBef>
                <a:spcPct val="0"/>
              </a:spcBef>
              <a:spcAft>
                <a:spcPct val="0"/>
              </a:spcAft>
            </a:pPr>
            <a:r>
              <a:rPr lang="en-US" altLang="en-US" sz="2800" b="1">
                <a:solidFill>
                  <a:srgbClr val="FFFF00"/>
                </a:solidFill>
                <a:latin typeface="GoudySans Md BT" pitchFamily="34" charset="0"/>
              </a:rPr>
              <a:t>Petrified cowboy leg</a:t>
            </a:r>
            <a:r>
              <a:rPr lang="en-US" altLang="en-US" sz="2800" b="1">
                <a:solidFill>
                  <a:srgbClr val="FFFFFF"/>
                </a:solidFill>
                <a:latin typeface="GoudySans Md BT" pitchFamily="34" charset="0"/>
              </a:rPr>
              <a:t> found in a dry creek bed near the West Texas town of Iraan, about 1980 by Mr. Jerry Stone, an employee of Corvette oil company. </a:t>
            </a:r>
          </a:p>
          <a:p>
            <a:pPr eaLnBrk="0" fontAlgn="base" hangingPunct="0">
              <a:lnSpc>
                <a:spcPct val="90000"/>
              </a:lnSpc>
              <a:spcBef>
                <a:spcPct val="0"/>
              </a:spcBef>
              <a:spcAft>
                <a:spcPct val="0"/>
              </a:spcAft>
            </a:pPr>
            <a:r>
              <a:rPr lang="en-US" altLang="en-US" sz="2000" b="1">
                <a:solidFill>
                  <a:srgbClr val="FFFFFF"/>
                </a:solidFill>
                <a:latin typeface="GoudySans Md BT" pitchFamily="34" charset="0"/>
              </a:rPr>
              <a:t>The bones of the partial leg and foot within the boot were revealed by an elaborate set of </a:t>
            </a:r>
            <a:r>
              <a:rPr lang="en-US" altLang="en-US" sz="2000" b="1">
                <a:solidFill>
                  <a:srgbClr val="FFFF00"/>
                </a:solidFill>
                <a:latin typeface="GoudySans Md BT" pitchFamily="34" charset="0"/>
              </a:rPr>
              <a:t>C.T. Scans performed at Harris Methodist Hospital in Bedford, Texas on July 24, 1997. </a:t>
            </a:r>
            <a:r>
              <a:rPr lang="en-US" altLang="en-US" sz="2000" b="1">
                <a:solidFill>
                  <a:srgbClr val="FFFFFF"/>
                </a:solidFill>
                <a:latin typeface="GoudySans Md BT" pitchFamily="34" charset="0"/>
              </a:rPr>
              <a:t>The Radiologic Technician was Evelyn Americus, AART. A complete set of these scans remains with the boot at the Creation Evidence Museum in Glen Rose, Texas.   254-897-3200</a:t>
            </a:r>
            <a:endParaRPr lang="en-US" altLang="en-US" sz="1600">
              <a:solidFill>
                <a:srgbClr val="FFFFFF"/>
              </a:solidFill>
            </a:endParaRPr>
          </a:p>
        </p:txBody>
      </p:sp>
    </p:spTree>
    <p:extLst>
      <p:ext uri="{BB962C8B-B14F-4D97-AF65-F5344CB8AC3E}">
        <p14:creationId xmlns:p14="http://schemas.microsoft.com/office/powerpoint/2010/main" val="219905488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altLang="en-US"/>
              <a:t>Some Indicated Earth Ages</a:t>
            </a:r>
          </a:p>
        </p:txBody>
      </p:sp>
      <p:graphicFrame>
        <p:nvGraphicFramePr>
          <p:cNvPr id="595971" name="Group 3"/>
          <p:cNvGraphicFramePr>
            <a:graphicFrameLocks noGrp="1"/>
          </p:cNvGraphicFramePr>
          <p:nvPr/>
        </p:nvGraphicFramePr>
        <p:xfrm>
          <a:off x="1143000" y="1524000"/>
          <a:ext cx="7239000" cy="5211820"/>
        </p:xfrm>
        <a:graphic>
          <a:graphicData uri="http://schemas.openxmlformats.org/drawingml/2006/table">
            <a:tbl>
              <a:tblPr/>
              <a:tblGrid>
                <a:gridCol w="5280025">
                  <a:extLst>
                    <a:ext uri="{9D8B030D-6E8A-4147-A177-3AD203B41FA5}">
                      <a16:colId xmlns:a16="http://schemas.microsoft.com/office/drawing/2014/main" val="20000"/>
                    </a:ext>
                  </a:extLst>
                </a:gridCol>
                <a:gridCol w="1958975">
                  <a:extLst>
                    <a:ext uri="{9D8B030D-6E8A-4147-A177-3AD203B41FA5}">
                      <a16:colId xmlns:a16="http://schemas.microsoft.com/office/drawing/2014/main" val="20001"/>
                    </a:ext>
                  </a:extLst>
                </a:gridCol>
              </a:tblGrid>
              <a:tr h="457175">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400" b="1" i="0" u="none" strike="noStrike" cap="none" normalizeH="0" baseline="0">
                          <a:ln>
                            <a:noFill/>
                          </a:ln>
                          <a:solidFill>
                            <a:schemeClr val="tx1"/>
                          </a:solidFill>
                          <a:effectLst/>
                          <a:latin typeface="Times New Roman" pitchFamily="18" charset="0"/>
                        </a:rPr>
                        <a:t>Process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400" b="1" i="0" u="none" strike="noStrike" cap="none" normalizeH="0" baseline="0">
                          <a:ln>
                            <a:noFill/>
                          </a:ln>
                          <a:solidFill>
                            <a:schemeClr val="tx1"/>
                          </a:solidFill>
                          <a:effectLst/>
                          <a:latin typeface="Times New Roman" pitchFamily="18" charset="0"/>
                        </a:rPr>
                        <a:t>Age (Years)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Decay of earth’s magnetic field</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10,000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Influx of radiocarbon to earth system</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10,000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Growth of oldest living part of biosphere</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5,000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Origin of human civilizations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5,000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Human population growth rates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4,500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Decay of C14 in pre-Cambrian wood</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4,000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Formation of river deltas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5,000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Influx of meteoritic dust from space</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Very small</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Accumulation of dust on the moon</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200,000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9"/>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Influx of nickel to the ocean via rivers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9,000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0"/>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Influx of magnesium to the ocean via rivers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45,000,000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1"/>
                  </a:ext>
                </a:extLst>
              </a:tr>
              <a:tr h="396216">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Maximum life of meteor showers</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n-US" sz="2000" b="0" i="0" u="none" strike="noStrike" cap="none" normalizeH="0" baseline="0">
                          <a:ln>
                            <a:noFill/>
                          </a:ln>
                          <a:solidFill>
                            <a:schemeClr val="tx1"/>
                          </a:solidFill>
                          <a:effectLst/>
                          <a:latin typeface="Times New Roman" pitchFamily="18" charset="0"/>
                        </a:rPr>
                        <a:t>5,000,000</a:t>
                      </a:r>
                    </a:p>
                  </a:txBody>
                  <a:tcPr marT="45710" marB="4571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796579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681038" y="6264275"/>
            <a:ext cx="190658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fontAlgn="base">
              <a:spcBef>
                <a:spcPct val="0"/>
              </a:spcBef>
              <a:spcAft>
                <a:spcPct val="0"/>
              </a:spcAft>
              <a:buClrTx/>
              <a:buSzTx/>
              <a:buFontTx/>
              <a:buNone/>
            </a:pPr>
            <a:endParaRPr lang="en-US" altLang="en-US" sz="1800">
              <a:solidFill>
                <a:srgbClr val="5B5249"/>
              </a:solidFill>
              <a:latin typeface="Arial" pitchFamily="34" charset="0"/>
            </a:endParaRPr>
          </a:p>
        </p:txBody>
      </p:sp>
      <p:sp>
        <p:nvSpPr>
          <p:cNvPr id="144387" name="Rectangle 3"/>
          <p:cNvSpPr>
            <a:spLocks noChangeArrowheads="1"/>
          </p:cNvSpPr>
          <p:nvPr/>
        </p:nvSpPr>
        <p:spPr bwMode="auto">
          <a:xfrm>
            <a:off x="3122613" y="6264275"/>
            <a:ext cx="28987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fontAlgn="base">
              <a:spcBef>
                <a:spcPct val="0"/>
              </a:spcBef>
              <a:spcAft>
                <a:spcPct val="0"/>
              </a:spcAft>
              <a:buClrTx/>
              <a:buSzTx/>
              <a:buFontTx/>
              <a:buNone/>
            </a:pPr>
            <a:endParaRPr lang="en-US" altLang="en-US" sz="1800">
              <a:solidFill>
                <a:srgbClr val="5B5249"/>
              </a:solidFill>
              <a:latin typeface="Arial" pitchFamily="34" charset="0"/>
            </a:endParaRPr>
          </a:p>
        </p:txBody>
      </p:sp>
      <p:sp>
        <p:nvSpPr>
          <p:cNvPr id="144388" name="Rectangle 4"/>
          <p:cNvSpPr>
            <a:spLocks noGrp="1" noChangeArrowheads="1"/>
          </p:cNvSpPr>
          <p:nvPr>
            <p:ph type="title"/>
          </p:nvPr>
        </p:nvSpPr>
        <p:spPr>
          <a:xfrm>
            <a:off x="762000" y="523875"/>
            <a:ext cx="7772400" cy="1127125"/>
          </a:xfrm>
          <a:noFill/>
          <a:extLst>
            <a:ext uri="{91240B29-F687-4F45-9708-019B960494DF}">
              <a14:hiddenLine xmlns:a14="http://schemas.microsoft.com/office/drawing/2010/main" w="12700">
                <a:solidFill>
                  <a:schemeClr val="tx1"/>
                </a:solidFill>
                <a:miter lim="800000"/>
                <a:headEnd/>
                <a:tailEnd/>
              </a14:hiddenLine>
            </a:ext>
          </a:extLst>
        </p:spPr>
        <p:txBody>
          <a:bodyPr lIns="66783" tIns="26713" rIns="66783" bIns="26713" anchor="t">
            <a:spAutoFit/>
          </a:bodyPr>
          <a:lstStyle/>
          <a:p>
            <a:pPr eaLnBrk="1" hangingPunct="1">
              <a:lnSpc>
                <a:spcPct val="88000"/>
              </a:lnSpc>
            </a:pPr>
            <a:r>
              <a:rPr lang="en-US" altLang="en-US" sz="4000" i="1">
                <a:solidFill>
                  <a:schemeClr val="tx1"/>
                </a:solidFill>
              </a:rPr>
              <a:t>Hundreds</a:t>
            </a:r>
            <a:r>
              <a:rPr lang="en-US" altLang="en-US" sz="4000"/>
              <a:t>  of Physical Processes</a:t>
            </a:r>
            <a:br>
              <a:rPr lang="en-US" altLang="en-US" sz="4000"/>
            </a:br>
            <a:r>
              <a:rPr lang="en-US" altLang="en-US" sz="4000"/>
              <a:t>Set Limits on the Age of the World</a:t>
            </a:r>
          </a:p>
        </p:txBody>
      </p:sp>
      <p:sp>
        <p:nvSpPr>
          <p:cNvPr id="144389" name="Rectangle 5"/>
          <p:cNvSpPr>
            <a:spLocks noChangeArrowheads="1"/>
          </p:cNvSpPr>
          <p:nvPr/>
        </p:nvSpPr>
        <p:spPr bwMode="auto">
          <a:xfrm>
            <a:off x="1089025" y="1898650"/>
            <a:ext cx="2012950"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783" tIns="26713" rIns="66783" bIns="26713">
            <a:spAutoFit/>
          </a:bodyPr>
          <a:lstStyle>
            <a:lvl1pPr defTabSz="962025"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defTabSz="962025"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defTabSz="962025"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defTabSz="962025"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defTabSz="962025"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fontAlgn="base">
              <a:lnSpc>
                <a:spcPct val="90000"/>
              </a:lnSpc>
              <a:spcBef>
                <a:spcPct val="0"/>
              </a:spcBef>
              <a:spcAft>
                <a:spcPct val="0"/>
              </a:spcAft>
              <a:buClrTx/>
              <a:buSzTx/>
              <a:buFontTx/>
              <a:buNone/>
            </a:pPr>
            <a:r>
              <a:rPr lang="en-US" altLang="en-US" sz="1500" dirty="0">
                <a:solidFill>
                  <a:srgbClr val="5B5249"/>
                </a:solidFill>
              </a:rPr>
              <a:t>1. Helium in atmosphere</a:t>
            </a:r>
          </a:p>
          <a:p>
            <a:pPr fontAlgn="base">
              <a:lnSpc>
                <a:spcPct val="90000"/>
              </a:lnSpc>
              <a:spcBef>
                <a:spcPct val="0"/>
              </a:spcBef>
              <a:spcAft>
                <a:spcPct val="0"/>
              </a:spcAft>
              <a:buClrTx/>
              <a:buSzTx/>
              <a:buFontTx/>
              <a:buNone/>
            </a:pPr>
            <a:r>
              <a:rPr lang="en-US" altLang="en-US" sz="1500" dirty="0">
                <a:solidFill>
                  <a:srgbClr val="5B5249"/>
                </a:solidFill>
              </a:rPr>
              <a:t>2. Helium in ground</a:t>
            </a:r>
          </a:p>
          <a:p>
            <a:pPr fontAlgn="base">
              <a:lnSpc>
                <a:spcPct val="90000"/>
              </a:lnSpc>
              <a:spcBef>
                <a:spcPct val="0"/>
              </a:spcBef>
              <a:spcAft>
                <a:spcPct val="0"/>
              </a:spcAft>
              <a:buClrTx/>
              <a:buSzTx/>
              <a:buFontTx/>
              <a:buNone/>
            </a:pPr>
            <a:r>
              <a:rPr lang="en-US" altLang="en-US" sz="1500" dirty="0">
                <a:solidFill>
                  <a:srgbClr val="5B5249"/>
                </a:solidFill>
              </a:rPr>
              <a:t>3. Meteor dust</a:t>
            </a:r>
          </a:p>
          <a:p>
            <a:pPr fontAlgn="base">
              <a:lnSpc>
                <a:spcPct val="90000"/>
              </a:lnSpc>
              <a:spcBef>
                <a:spcPct val="0"/>
              </a:spcBef>
              <a:spcAft>
                <a:spcPct val="0"/>
              </a:spcAft>
              <a:buClrTx/>
              <a:buSzTx/>
              <a:buFontTx/>
              <a:buNone/>
            </a:pPr>
            <a:r>
              <a:rPr lang="en-US" altLang="en-US" sz="1500" dirty="0">
                <a:solidFill>
                  <a:srgbClr val="5B5249"/>
                </a:solidFill>
              </a:rPr>
              <a:t>4. Buildup of carbon 14</a:t>
            </a:r>
          </a:p>
          <a:p>
            <a:pPr fontAlgn="base">
              <a:lnSpc>
                <a:spcPct val="90000"/>
              </a:lnSpc>
              <a:spcBef>
                <a:spcPct val="0"/>
              </a:spcBef>
              <a:spcAft>
                <a:spcPct val="0"/>
              </a:spcAft>
              <a:buClrTx/>
              <a:buSzTx/>
              <a:buFontTx/>
              <a:buNone/>
            </a:pPr>
            <a:r>
              <a:rPr lang="en-US" altLang="en-US" sz="1500" dirty="0">
                <a:solidFill>
                  <a:srgbClr val="5B5249"/>
                </a:solidFill>
              </a:rPr>
              <a:t>5. Human population</a:t>
            </a:r>
          </a:p>
          <a:p>
            <a:pPr fontAlgn="base">
              <a:lnSpc>
                <a:spcPct val="90000"/>
              </a:lnSpc>
              <a:spcBef>
                <a:spcPct val="0"/>
              </a:spcBef>
              <a:spcAft>
                <a:spcPct val="0"/>
              </a:spcAft>
              <a:buClrTx/>
              <a:buSzTx/>
              <a:buFontTx/>
              <a:buNone/>
            </a:pPr>
            <a:r>
              <a:rPr lang="en-US" altLang="en-US" sz="1500" dirty="0">
                <a:solidFill>
                  <a:srgbClr val="5B5249"/>
                </a:solidFill>
              </a:rPr>
              <a:t>6. Natural plutonium</a:t>
            </a:r>
          </a:p>
          <a:p>
            <a:pPr fontAlgn="base">
              <a:lnSpc>
                <a:spcPct val="90000"/>
              </a:lnSpc>
              <a:spcBef>
                <a:spcPct val="0"/>
              </a:spcBef>
              <a:spcAft>
                <a:spcPct val="0"/>
              </a:spcAft>
              <a:buClrTx/>
              <a:buSzTx/>
              <a:buFontTx/>
              <a:buNone/>
            </a:pPr>
            <a:r>
              <a:rPr lang="en-US" altLang="en-US" sz="1500" dirty="0">
                <a:solidFill>
                  <a:srgbClr val="5B5249"/>
                </a:solidFill>
              </a:rPr>
              <a:t>7. Sodium in sea</a:t>
            </a:r>
          </a:p>
          <a:p>
            <a:pPr fontAlgn="base">
              <a:lnSpc>
                <a:spcPct val="90000"/>
              </a:lnSpc>
              <a:spcBef>
                <a:spcPct val="0"/>
              </a:spcBef>
              <a:spcAft>
                <a:spcPct val="0"/>
              </a:spcAft>
              <a:buClrTx/>
              <a:buSzTx/>
              <a:buFontTx/>
              <a:buNone/>
            </a:pPr>
            <a:r>
              <a:rPr lang="en-US" altLang="en-US" sz="1500" dirty="0">
                <a:solidFill>
                  <a:srgbClr val="5B5249"/>
                </a:solidFill>
              </a:rPr>
              <a:t>8. Sediment in sea</a:t>
            </a:r>
          </a:p>
          <a:p>
            <a:pPr fontAlgn="base">
              <a:lnSpc>
                <a:spcPct val="90000"/>
              </a:lnSpc>
              <a:spcBef>
                <a:spcPct val="0"/>
              </a:spcBef>
              <a:spcAft>
                <a:spcPct val="0"/>
              </a:spcAft>
              <a:buClrTx/>
              <a:buSzTx/>
              <a:buFontTx/>
              <a:buNone/>
            </a:pPr>
            <a:r>
              <a:rPr lang="en-US" altLang="en-US" sz="1500" dirty="0">
                <a:solidFill>
                  <a:srgbClr val="5B5249"/>
                </a:solidFill>
              </a:rPr>
              <a:t>9. Erosion of continents</a:t>
            </a:r>
          </a:p>
        </p:txBody>
      </p:sp>
      <p:sp>
        <p:nvSpPr>
          <p:cNvPr id="144390" name="Rectangle 6"/>
          <p:cNvSpPr>
            <a:spLocks noChangeArrowheads="1"/>
          </p:cNvSpPr>
          <p:nvPr/>
        </p:nvSpPr>
        <p:spPr bwMode="auto">
          <a:xfrm>
            <a:off x="1000125" y="3830638"/>
            <a:ext cx="2378075"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783" tIns="26713" rIns="66783" bIns="26713">
            <a:spAutoFit/>
          </a:bodyPr>
          <a:lstStyle>
            <a:lvl1pPr defTabSz="962025"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defTabSz="962025"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defTabSz="962025"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defTabSz="962025"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defTabSz="962025"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fontAlgn="base">
              <a:lnSpc>
                <a:spcPct val="90000"/>
              </a:lnSpc>
              <a:spcBef>
                <a:spcPct val="0"/>
              </a:spcBef>
              <a:spcAft>
                <a:spcPct val="0"/>
              </a:spcAft>
              <a:buClrTx/>
              <a:buSzTx/>
              <a:buFontTx/>
              <a:buNone/>
            </a:pPr>
            <a:r>
              <a:rPr lang="en-US" altLang="en-US" sz="1500" dirty="0">
                <a:solidFill>
                  <a:srgbClr val="5B5249"/>
                </a:solidFill>
              </a:rPr>
              <a:t>10. Earth's magnetic field</a:t>
            </a:r>
          </a:p>
          <a:p>
            <a:pPr fontAlgn="base">
              <a:lnSpc>
                <a:spcPct val="90000"/>
              </a:lnSpc>
              <a:spcBef>
                <a:spcPct val="0"/>
              </a:spcBef>
              <a:spcAft>
                <a:spcPct val="0"/>
              </a:spcAft>
              <a:buClrTx/>
              <a:buSzTx/>
              <a:buFontTx/>
              <a:buNone/>
            </a:pPr>
            <a:r>
              <a:rPr lang="en-US" altLang="en-US" sz="1500" dirty="0">
                <a:solidFill>
                  <a:srgbClr val="5B5249"/>
                </a:solidFill>
              </a:rPr>
              <a:t>11. Oil leaks in earth</a:t>
            </a:r>
          </a:p>
          <a:p>
            <a:pPr fontAlgn="base">
              <a:lnSpc>
                <a:spcPct val="90000"/>
              </a:lnSpc>
              <a:spcBef>
                <a:spcPct val="0"/>
              </a:spcBef>
              <a:spcAft>
                <a:spcPct val="0"/>
              </a:spcAft>
              <a:buClrTx/>
              <a:buSzTx/>
              <a:buFontTx/>
              <a:buNone/>
            </a:pPr>
            <a:r>
              <a:rPr lang="en-US" altLang="en-US" sz="1500" dirty="0">
                <a:solidFill>
                  <a:srgbClr val="5B5249"/>
                </a:solidFill>
              </a:rPr>
              <a:t>12. Natural gas in earth</a:t>
            </a:r>
          </a:p>
          <a:p>
            <a:pPr fontAlgn="base">
              <a:lnSpc>
                <a:spcPct val="90000"/>
              </a:lnSpc>
              <a:spcBef>
                <a:spcPct val="0"/>
              </a:spcBef>
              <a:spcAft>
                <a:spcPct val="0"/>
              </a:spcAft>
              <a:buClrTx/>
              <a:buSzTx/>
              <a:buFontTx/>
              <a:buNone/>
            </a:pPr>
            <a:r>
              <a:rPr lang="en-US" altLang="en-US" sz="1500" dirty="0">
                <a:solidFill>
                  <a:srgbClr val="5B5249"/>
                </a:solidFill>
              </a:rPr>
              <a:t>13. Orphan </a:t>
            </a:r>
            <a:r>
              <a:rPr lang="en-US" altLang="en-US" sz="1500" dirty="0" err="1">
                <a:solidFill>
                  <a:srgbClr val="5B5249"/>
                </a:solidFill>
              </a:rPr>
              <a:t>radiohalos</a:t>
            </a:r>
            <a:endParaRPr lang="en-US" altLang="en-US" sz="1500" dirty="0">
              <a:solidFill>
                <a:srgbClr val="5B5249"/>
              </a:solidFill>
            </a:endParaRPr>
          </a:p>
          <a:p>
            <a:pPr fontAlgn="base">
              <a:lnSpc>
                <a:spcPct val="90000"/>
              </a:lnSpc>
              <a:spcBef>
                <a:spcPct val="0"/>
              </a:spcBef>
              <a:spcAft>
                <a:spcPct val="0"/>
              </a:spcAft>
              <a:buClrTx/>
              <a:buSzTx/>
              <a:buFontTx/>
              <a:buNone/>
            </a:pPr>
            <a:r>
              <a:rPr lang="en-US" altLang="en-US" sz="1500" dirty="0">
                <a:solidFill>
                  <a:srgbClr val="5B5249"/>
                </a:solidFill>
              </a:rPr>
              <a:t>14. Neutrons and strontium</a:t>
            </a:r>
          </a:p>
          <a:p>
            <a:pPr fontAlgn="base">
              <a:lnSpc>
                <a:spcPct val="90000"/>
              </a:lnSpc>
              <a:spcBef>
                <a:spcPct val="0"/>
              </a:spcBef>
              <a:spcAft>
                <a:spcPct val="0"/>
              </a:spcAft>
              <a:buClrTx/>
              <a:buSzTx/>
              <a:buFontTx/>
              <a:buNone/>
            </a:pPr>
            <a:r>
              <a:rPr lang="en-US" altLang="en-US" sz="1500" dirty="0">
                <a:solidFill>
                  <a:srgbClr val="5B5249"/>
                </a:solidFill>
              </a:rPr>
              <a:t>15. Decay of rock magnetism</a:t>
            </a:r>
          </a:p>
          <a:p>
            <a:pPr fontAlgn="base">
              <a:lnSpc>
                <a:spcPct val="90000"/>
              </a:lnSpc>
              <a:spcBef>
                <a:spcPct val="0"/>
              </a:spcBef>
              <a:spcAft>
                <a:spcPct val="0"/>
              </a:spcAft>
              <a:buClrTx/>
              <a:buSzTx/>
              <a:buFontTx/>
              <a:buNone/>
            </a:pPr>
            <a:r>
              <a:rPr lang="en-US" altLang="en-US" sz="1500" dirty="0">
                <a:solidFill>
                  <a:srgbClr val="5B5249"/>
                </a:solidFill>
              </a:rPr>
              <a:t>16. Tight bends in rocks</a:t>
            </a:r>
          </a:p>
        </p:txBody>
      </p:sp>
      <p:sp>
        <p:nvSpPr>
          <p:cNvPr id="144391" name="Rectangle 7"/>
          <p:cNvSpPr>
            <a:spLocks noChangeArrowheads="1"/>
          </p:cNvSpPr>
          <p:nvPr/>
        </p:nvSpPr>
        <p:spPr bwMode="auto">
          <a:xfrm>
            <a:off x="3567113" y="1911350"/>
            <a:ext cx="2525712"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783" tIns="26713" rIns="66783" bIns="26713">
            <a:spAutoFit/>
          </a:bodyPr>
          <a:lstStyle>
            <a:lvl1pPr defTabSz="962025"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defTabSz="962025"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defTabSz="962025"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defTabSz="962025"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defTabSz="962025"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fontAlgn="base">
              <a:lnSpc>
                <a:spcPct val="90000"/>
              </a:lnSpc>
              <a:spcBef>
                <a:spcPct val="0"/>
              </a:spcBef>
              <a:spcAft>
                <a:spcPct val="0"/>
              </a:spcAft>
              <a:buClrTx/>
              <a:buSzTx/>
              <a:buFontTx/>
              <a:buNone/>
            </a:pPr>
            <a:r>
              <a:rPr lang="en-US" altLang="en-US" sz="1500" dirty="0">
                <a:solidFill>
                  <a:srgbClr val="5B5249"/>
                </a:solidFill>
              </a:rPr>
              <a:t>21. Coral reef growth</a:t>
            </a:r>
          </a:p>
          <a:p>
            <a:pPr fontAlgn="base">
              <a:lnSpc>
                <a:spcPct val="90000"/>
              </a:lnSpc>
              <a:spcBef>
                <a:spcPct val="0"/>
              </a:spcBef>
              <a:spcAft>
                <a:spcPct val="0"/>
              </a:spcAft>
              <a:buClrTx/>
              <a:buSzTx/>
              <a:buFontTx/>
              <a:buNone/>
            </a:pPr>
            <a:r>
              <a:rPr lang="en-US" altLang="en-US" sz="1500" dirty="0">
                <a:solidFill>
                  <a:srgbClr val="5B5249"/>
                </a:solidFill>
              </a:rPr>
              <a:t>22. Oldest living plants</a:t>
            </a:r>
          </a:p>
          <a:p>
            <a:pPr fontAlgn="base">
              <a:lnSpc>
                <a:spcPct val="90000"/>
              </a:lnSpc>
              <a:spcBef>
                <a:spcPct val="0"/>
              </a:spcBef>
              <a:spcAft>
                <a:spcPct val="0"/>
              </a:spcAft>
              <a:buClrTx/>
              <a:buSzTx/>
              <a:buFontTx/>
              <a:buNone/>
            </a:pPr>
            <a:r>
              <a:rPr lang="en-US" altLang="en-US" sz="1500" dirty="0">
                <a:solidFill>
                  <a:srgbClr val="5B5249"/>
                </a:solidFill>
              </a:rPr>
              <a:t>23. Human civilizations</a:t>
            </a:r>
          </a:p>
          <a:p>
            <a:pPr fontAlgn="base">
              <a:lnSpc>
                <a:spcPct val="90000"/>
              </a:lnSpc>
              <a:spcBef>
                <a:spcPct val="0"/>
              </a:spcBef>
              <a:spcAft>
                <a:spcPct val="0"/>
              </a:spcAft>
              <a:buClrTx/>
              <a:buSzTx/>
              <a:buFontTx/>
              <a:buNone/>
            </a:pPr>
            <a:r>
              <a:rPr lang="en-US" altLang="en-US" sz="1500" dirty="0">
                <a:solidFill>
                  <a:srgbClr val="5B5249"/>
                </a:solidFill>
              </a:rPr>
              <a:t>24. River delta growth</a:t>
            </a:r>
          </a:p>
          <a:p>
            <a:pPr fontAlgn="base">
              <a:lnSpc>
                <a:spcPct val="90000"/>
              </a:lnSpc>
              <a:spcBef>
                <a:spcPct val="0"/>
              </a:spcBef>
              <a:spcAft>
                <a:spcPct val="0"/>
              </a:spcAft>
              <a:buClrTx/>
              <a:buSzTx/>
              <a:buFontTx/>
              <a:buNone/>
            </a:pPr>
            <a:r>
              <a:rPr lang="en-US" altLang="en-US" sz="1500" dirty="0">
                <a:solidFill>
                  <a:srgbClr val="5B5249"/>
                </a:solidFill>
              </a:rPr>
              <a:t>25. Undersea oil seepage</a:t>
            </a:r>
          </a:p>
          <a:p>
            <a:pPr fontAlgn="base">
              <a:lnSpc>
                <a:spcPct val="90000"/>
              </a:lnSpc>
              <a:spcBef>
                <a:spcPct val="0"/>
              </a:spcBef>
              <a:spcAft>
                <a:spcPct val="0"/>
              </a:spcAft>
              <a:buClrTx/>
              <a:buSzTx/>
              <a:buFontTx/>
              <a:buNone/>
            </a:pPr>
            <a:r>
              <a:rPr lang="en-US" altLang="en-US" sz="1500" dirty="0">
                <a:solidFill>
                  <a:srgbClr val="5B5249"/>
                </a:solidFill>
              </a:rPr>
              <a:t>26. Uranium in sea</a:t>
            </a:r>
          </a:p>
          <a:p>
            <a:pPr fontAlgn="base">
              <a:lnSpc>
                <a:spcPct val="90000"/>
              </a:lnSpc>
              <a:spcBef>
                <a:spcPct val="0"/>
              </a:spcBef>
              <a:spcAft>
                <a:spcPct val="0"/>
              </a:spcAft>
              <a:buClrTx/>
              <a:buSzTx/>
              <a:buFontTx/>
              <a:buNone/>
            </a:pPr>
            <a:r>
              <a:rPr lang="en-US" altLang="en-US" sz="1500" dirty="0">
                <a:solidFill>
                  <a:srgbClr val="5B5249"/>
                </a:solidFill>
              </a:rPr>
              <a:t>27. Neutrons and lead</a:t>
            </a:r>
          </a:p>
          <a:p>
            <a:pPr fontAlgn="base">
              <a:lnSpc>
                <a:spcPct val="90000"/>
              </a:lnSpc>
              <a:spcBef>
                <a:spcPct val="0"/>
              </a:spcBef>
              <a:spcAft>
                <a:spcPct val="0"/>
              </a:spcAft>
              <a:buClrTx/>
              <a:buSzTx/>
              <a:buFontTx/>
              <a:buNone/>
            </a:pPr>
            <a:r>
              <a:rPr lang="en-US" altLang="en-US" sz="1500" dirty="0">
                <a:solidFill>
                  <a:srgbClr val="5B5249"/>
                </a:solidFill>
              </a:rPr>
              <a:t>28. Rotation of spiral galaxies</a:t>
            </a:r>
          </a:p>
          <a:p>
            <a:pPr fontAlgn="base">
              <a:lnSpc>
                <a:spcPct val="90000"/>
              </a:lnSpc>
              <a:spcBef>
                <a:spcPct val="0"/>
              </a:spcBef>
              <a:spcAft>
                <a:spcPct val="0"/>
              </a:spcAft>
              <a:buClrTx/>
              <a:buSzTx/>
              <a:buFontTx/>
              <a:buNone/>
            </a:pPr>
            <a:r>
              <a:rPr lang="en-US" altLang="en-US" sz="1500" dirty="0">
                <a:solidFill>
                  <a:srgbClr val="5B5249"/>
                </a:solidFill>
              </a:rPr>
              <a:t>29. Interstellar gas expansion</a:t>
            </a:r>
          </a:p>
          <a:p>
            <a:pPr fontAlgn="base">
              <a:lnSpc>
                <a:spcPct val="90000"/>
              </a:lnSpc>
              <a:spcBef>
                <a:spcPct val="0"/>
              </a:spcBef>
              <a:spcAft>
                <a:spcPct val="0"/>
              </a:spcAft>
              <a:buClrTx/>
              <a:buSzTx/>
              <a:buFontTx/>
              <a:buNone/>
            </a:pPr>
            <a:r>
              <a:rPr lang="en-US" altLang="en-US" sz="1500" dirty="0">
                <a:solidFill>
                  <a:srgbClr val="5B5249"/>
                </a:solidFill>
              </a:rPr>
              <a:t>30. C-14 in meteorites</a:t>
            </a:r>
          </a:p>
          <a:p>
            <a:pPr fontAlgn="base">
              <a:lnSpc>
                <a:spcPct val="90000"/>
              </a:lnSpc>
              <a:spcBef>
                <a:spcPct val="0"/>
              </a:spcBef>
              <a:spcAft>
                <a:spcPct val="0"/>
              </a:spcAft>
              <a:buClrTx/>
              <a:buSzTx/>
              <a:buFontTx/>
              <a:buNone/>
            </a:pPr>
            <a:r>
              <a:rPr lang="en-US" altLang="en-US" sz="1500" dirty="0">
                <a:solidFill>
                  <a:srgbClr val="5B5249"/>
                </a:solidFill>
              </a:rPr>
              <a:t>31. Decay of comets</a:t>
            </a:r>
          </a:p>
          <a:p>
            <a:pPr fontAlgn="base">
              <a:lnSpc>
                <a:spcPct val="90000"/>
              </a:lnSpc>
              <a:spcBef>
                <a:spcPct val="0"/>
              </a:spcBef>
              <a:spcAft>
                <a:spcPct val="0"/>
              </a:spcAft>
              <a:buClrTx/>
              <a:buSzTx/>
              <a:buFontTx/>
              <a:buNone/>
            </a:pPr>
            <a:r>
              <a:rPr lang="en-US" altLang="en-US" sz="1500" dirty="0">
                <a:solidFill>
                  <a:srgbClr val="5B5249"/>
                </a:solidFill>
              </a:rPr>
              <a:t>32. Interplanetary dust removal</a:t>
            </a:r>
          </a:p>
          <a:p>
            <a:pPr fontAlgn="base">
              <a:lnSpc>
                <a:spcPct val="90000"/>
              </a:lnSpc>
              <a:spcBef>
                <a:spcPct val="0"/>
              </a:spcBef>
              <a:spcAft>
                <a:spcPct val="0"/>
              </a:spcAft>
              <a:buClrTx/>
              <a:buSzTx/>
              <a:buFontTx/>
              <a:buNone/>
            </a:pPr>
            <a:r>
              <a:rPr lang="en-US" altLang="en-US" sz="1500" dirty="0">
                <a:solidFill>
                  <a:srgbClr val="5B5249"/>
                </a:solidFill>
              </a:rPr>
              <a:t>33. Lifetime of meteor showers</a:t>
            </a:r>
          </a:p>
          <a:p>
            <a:pPr fontAlgn="base">
              <a:lnSpc>
                <a:spcPct val="90000"/>
              </a:lnSpc>
              <a:spcBef>
                <a:spcPct val="0"/>
              </a:spcBef>
              <a:spcAft>
                <a:spcPct val="0"/>
              </a:spcAft>
              <a:buClrTx/>
              <a:buSzTx/>
              <a:buFontTx/>
              <a:buNone/>
            </a:pPr>
            <a:r>
              <a:rPr lang="en-US" altLang="en-US" sz="1500" dirty="0">
                <a:solidFill>
                  <a:srgbClr val="5B5249"/>
                </a:solidFill>
              </a:rPr>
              <a:t>34. Dust on the moon</a:t>
            </a:r>
          </a:p>
          <a:p>
            <a:pPr fontAlgn="base">
              <a:lnSpc>
                <a:spcPct val="90000"/>
              </a:lnSpc>
              <a:spcBef>
                <a:spcPct val="0"/>
              </a:spcBef>
              <a:spcAft>
                <a:spcPct val="0"/>
              </a:spcAft>
              <a:buClrTx/>
              <a:buSzTx/>
              <a:buFontTx/>
              <a:buNone/>
            </a:pPr>
            <a:r>
              <a:rPr lang="en-US" altLang="en-US" sz="1500" dirty="0">
                <a:solidFill>
                  <a:srgbClr val="5B5249"/>
                </a:solidFill>
              </a:rPr>
              <a:t>35. Slowing of earth's rotation</a:t>
            </a:r>
          </a:p>
          <a:p>
            <a:pPr fontAlgn="base">
              <a:lnSpc>
                <a:spcPct val="90000"/>
              </a:lnSpc>
              <a:spcBef>
                <a:spcPct val="0"/>
              </a:spcBef>
              <a:spcAft>
                <a:spcPct val="0"/>
              </a:spcAft>
              <a:buClrTx/>
              <a:buSzTx/>
              <a:buFontTx/>
              <a:buNone/>
            </a:pPr>
            <a:r>
              <a:rPr lang="en-US" altLang="en-US" sz="1500" dirty="0">
                <a:solidFill>
                  <a:srgbClr val="5B5249"/>
                </a:solidFill>
              </a:rPr>
              <a:t>36. Heat loss from earth</a:t>
            </a:r>
          </a:p>
        </p:txBody>
      </p:sp>
      <p:sp>
        <p:nvSpPr>
          <p:cNvPr id="144392" name="Rectangle 8"/>
          <p:cNvSpPr>
            <a:spLocks noChangeArrowheads="1"/>
          </p:cNvSpPr>
          <p:nvPr/>
        </p:nvSpPr>
        <p:spPr bwMode="auto">
          <a:xfrm>
            <a:off x="6110288" y="1911350"/>
            <a:ext cx="240347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783" tIns="26713" rIns="66783" bIns="26713">
            <a:spAutoFit/>
          </a:bodyPr>
          <a:lstStyle>
            <a:lvl1pPr defTabSz="962025"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defTabSz="962025"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defTabSz="962025"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defTabSz="962025"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defTabSz="962025"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fontAlgn="base">
              <a:lnSpc>
                <a:spcPct val="90000"/>
              </a:lnSpc>
              <a:spcBef>
                <a:spcPct val="0"/>
              </a:spcBef>
              <a:spcAft>
                <a:spcPct val="0"/>
              </a:spcAft>
              <a:buClrTx/>
              <a:buSzTx/>
              <a:buFontTx/>
              <a:buNone/>
            </a:pPr>
            <a:r>
              <a:rPr lang="en-US" altLang="en-US" sz="1500" dirty="0">
                <a:solidFill>
                  <a:srgbClr val="5B5249"/>
                </a:solidFill>
              </a:rPr>
              <a:t>41. Peat bog growth</a:t>
            </a:r>
          </a:p>
          <a:p>
            <a:pPr fontAlgn="base">
              <a:lnSpc>
                <a:spcPct val="90000"/>
              </a:lnSpc>
              <a:spcBef>
                <a:spcPct val="0"/>
              </a:spcBef>
              <a:spcAft>
                <a:spcPct val="0"/>
              </a:spcAft>
              <a:buClrTx/>
              <a:buSzTx/>
              <a:buFontTx/>
              <a:buNone/>
            </a:pPr>
            <a:r>
              <a:rPr lang="en-US" altLang="en-US" sz="1500" dirty="0">
                <a:solidFill>
                  <a:srgbClr val="5B5249"/>
                </a:solidFill>
              </a:rPr>
              <a:t>42. Multi-layer fossils</a:t>
            </a:r>
          </a:p>
          <a:p>
            <a:pPr fontAlgn="base">
              <a:lnSpc>
                <a:spcPct val="90000"/>
              </a:lnSpc>
              <a:spcBef>
                <a:spcPct val="0"/>
              </a:spcBef>
              <a:spcAft>
                <a:spcPct val="0"/>
              </a:spcAft>
              <a:buClrTx/>
              <a:buSzTx/>
              <a:buFontTx/>
              <a:buNone/>
            </a:pPr>
            <a:r>
              <a:rPr lang="en-US" altLang="en-US" sz="1500" dirty="0">
                <a:solidFill>
                  <a:srgbClr val="5B5249"/>
                </a:solidFill>
              </a:rPr>
              <a:t>43. Hardening of rocks</a:t>
            </a:r>
          </a:p>
          <a:p>
            <a:pPr fontAlgn="base">
              <a:lnSpc>
                <a:spcPct val="90000"/>
              </a:lnSpc>
              <a:spcBef>
                <a:spcPct val="0"/>
              </a:spcBef>
              <a:spcAft>
                <a:spcPct val="0"/>
              </a:spcAft>
              <a:buClrTx/>
              <a:buSzTx/>
              <a:buFontTx/>
              <a:buNone/>
            </a:pPr>
            <a:r>
              <a:rPr lang="en-US" altLang="en-US" sz="1500" dirty="0">
                <a:solidFill>
                  <a:srgbClr val="5B5249"/>
                </a:solidFill>
              </a:rPr>
              <a:t>44. Decay of Saturn's rings</a:t>
            </a:r>
          </a:p>
          <a:p>
            <a:pPr fontAlgn="base">
              <a:lnSpc>
                <a:spcPct val="90000"/>
              </a:lnSpc>
              <a:spcBef>
                <a:spcPct val="0"/>
              </a:spcBef>
              <a:spcAft>
                <a:spcPct val="0"/>
              </a:spcAft>
              <a:buClrTx/>
              <a:buSzTx/>
              <a:buFontTx/>
              <a:buNone/>
            </a:pPr>
            <a:r>
              <a:rPr lang="en-US" altLang="en-US" sz="1500" dirty="0">
                <a:solidFill>
                  <a:srgbClr val="5B5249"/>
                </a:solidFill>
              </a:rPr>
              <a:t>45. Potassium in the sea</a:t>
            </a:r>
          </a:p>
          <a:p>
            <a:pPr fontAlgn="base">
              <a:lnSpc>
                <a:spcPct val="90000"/>
              </a:lnSpc>
              <a:spcBef>
                <a:spcPct val="0"/>
              </a:spcBef>
              <a:spcAft>
                <a:spcPct val="0"/>
              </a:spcAft>
              <a:buClrTx/>
              <a:buSzTx/>
              <a:buFontTx/>
              <a:buNone/>
            </a:pPr>
            <a:r>
              <a:rPr lang="en-US" altLang="en-US" sz="1500" dirty="0">
                <a:solidFill>
                  <a:srgbClr val="5B5249"/>
                </a:solidFill>
              </a:rPr>
              <a:t>46. Titan's methane loss</a:t>
            </a:r>
          </a:p>
          <a:p>
            <a:pPr fontAlgn="base">
              <a:lnSpc>
                <a:spcPct val="90000"/>
              </a:lnSpc>
              <a:spcBef>
                <a:spcPct val="0"/>
              </a:spcBef>
              <a:spcAft>
                <a:spcPct val="0"/>
              </a:spcAft>
              <a:buClrTx/>
              <a:buSzTx/>
              <a:buFontTx/>
              <a:buNone/>
            </a:pPr>
            <a:r>
              <a:rPr lang="en-US" altLang="en-US" sz="1500" dirty="0">
                <a:solidFill>
                  <a:srgbClr val="5B5249"/>
                </a:solidFill>
              </a:rPr>
              <a:t>47. Internal heat of Io</a:t>
            </a:r>
          </a:p>
          <a:p>
            <a:pPr fontAlgn="base">
              <a:lnSpc>
                <a:spcPct val="90000"/>
              </a:lnSpc>
              <a:spcBef>
                <a:spcPct val="0"/>
              </a:spcBef>
              <a:spcAft>
                <a:spcPct val="0"/>
              </a:spcAft>
              <a:buClrTx/>
              <a:buSzTx/>
              <a:buFontTx/>
              <a:buNone/>
            </a:pPr>
            <a:r>
              <a:rPr lang="en-US" altLang="en-US" sz="1500" dirty="0">
                <a:solidFill>
                  <a:srgbClr val="5B5249"/>
                </a:solidFill>
              </a:rPr>
              <a:t>48. Leaching of chlorine</a:t>
            </a:r>
          </a:p>
          <a:p>
            <a:pPr fontAlgn="base">
              <a:lnSpc>
                <a:spcPct val="90000"/>
              </a:lnSpc>
              <a:spcBef>
                <a:spcPct val="0"/>
              </a:spcBef>
              <a:spcAft>
                <a:spcPct val="0"/>
              </a:spcAft>
              <a:buClrTx/>
              <a:buSzTx/>
              <a:buFontTx/>
              <a:buNone/>
            </a:pPr>
            <a:r>
              <a:rPr lang="en-US" altLang="en-US" sz="1500" dirty="0">
                <a:solidFill>
                  <a:srgbClr val="5B5249"/>
                </a:solidFill>
              </a:rPr>
              <a:t>49. Radiogenic lead</a:t>
            </a:r>
          </a:p>
          <a:p>
            <a:pPr fontAlgn="base">
              <a:lnSpc>
                <a:spcPct val="90000"/>
              </a:lnSpc>
              <a:spcBef>
                <a:spcPct val="0"/>
              </a:spcBef>
              <a:spcAft>
                <a:spcPct val="0"/>
              </a:spcAft>
              <a:buClrTx/>
              <a:buSzTx/>
              <a:buFontTx/>
              <a:buNone/>
            </a:pPr>
            <a:r>
              <a:rPr lang="en-US" altLang="en-US" sz="1500" dirty="0">
                <a:solidFill>
                  <a:srgbClr val="5B5249"/>
                </a:solidFill>
              </a:rPr>
              <a:t>50. </a:t>
            </a:r>
            <a:r>
              <a:rPr lang="en-US" altLang="en-US" sz="1500" dirty="0" err="1">
                <a:solidFill>
                  <a:srgbClr val="5B5249"/>
                </a:solidFill>
              </a:rPr>
              <a:t>Niagra</a:t>
            </a:r>
            <a:r>
              <a:rPr lang="en-US" altLang="en-US" sz="1500" dirty="0">
                <a:solidFill>
                  <a:srgbClr val="5B5249"/>
                </a:solidFill>
              </a:rPr>
              <a:t> Falls erosion</a:t>
            </a:r>
          </a:p>
          <a:p>
            <a:pPr fontAlgn="base">
              <a:lnSpc>
                <a:spcPct val="90000"/>
              </a:lnSpc>
              <a:spcBef>
                <a:spcPct val="0"/>
              </a:spcBef>
              <a:spcAft>
                <a:spcPct val="0"/>
              </a:spcAft>
              <a:buClrTx/>
              <a:buSzTx/>
              <a:buFontTx/>
              <a:buNone/>
            </a:pPr>
            <a:r>
              <a:rPr lang="en-US" altLang="en-US" sz="1500" dirty="0">
                <a:solidFill>
                  <a:srgbClr val="5B5249"/>
                </a:solidFill>
              </a:rPr>
              <a:t>51. Stone age burials</a:t>
            </a:r>
          </a:p>
          <a:p>
            <a:pPr fontAlgn="base">
              <a:lnSpc>
                <a:spcPct val="90000"/>
              </a:lnSpc>
              <a:spcBef>
                <a:spcPct val="0"/>
              </a:spcBef>
              <a:spcAft>
                <a:spcPct val="0"/>
              </a:spcAft>
              <a:buClrTx/>
              <a:buSzTx/>
              <a:buFontTx/>
              <a:buNone/>
            </a:pPr>
            <a:r>
              <a:rPr lang="en-US" altLang="en-US" sz="1500" dirty="0">
                <a:solidFill>
                  <a:srgbClr val="5B5249"/>
                </a:solidFill>
              </a:rPr>
              <a:t>52. Seafloor </a:t>
            </a:r>
            <a:r>
              <a:rPr lang="en-US" altLang="en-US" sz="1500" dirty="0" err="1">
                <a:solidFill>
                  <a:srgbClr val="5B5249"/>
                </a:solidFill>
              </a:rPr>
              <a:t>calareceous</a:t>
            </a:r>
            <a:r>
              <a:rPr lang="en-US" altLang="en-US" sz="1500" dirty="0">
                <a:solidFill>
                  <a:srgbClr val="5B5249"/>
                </a:solidFill>
              </a:rPr>
              <a:t> ooze</a:t>
            </a:r>
          </a:p>
          <a:p>
            <a:pPr fontAlgn="base">
              <a:lnSpc>
                <a:spcPct val="90000"/>
              </a:lnSpc>
              <a:spcBef>
                <a:spcPct val="0"/>
              </a:spcBef>
              <a:spcAft>
                <a:spcPct val="0"/>
              </a:spcAft>
              <a:buClrTx/>
              <a:buSzTx/>
              <a:buFontTx/>
              <a:buNone/>
            </a:pPr>
            <a:r>
              <a:rPr lang="en-US" altLang="en-US" sz="1500" dirty="0">
                <a:solidFill>
                  <a:srgbClr val="5B5249"/>
                </a:solidFill>
              </a:rPr>
              <a:t>53. Uranium decay</a:t>
            </a:r>
          </a:p>
          <a:p>
            <a:pPr fontAlgn="base">
              <a:lnSpc>
                <a:spcPct val="90000"/>
              </a:lnSpc>
              <a:spcBef>
                <a:spcPct val="0"/>
              </a:spcBef>
              <a:spcAft>
                <a:spcPct val="0"/>
              </a:spcAft>
              <a:buClrTx/>
              <a:buSzTx/>
              <a:buFontTx/>
              <a:buNone/>
            </a:pPr>
            <a:r>
              <a:rPr lang="en-US" altLang="en-US" sz="1500" dirty="0">
                <a:solidFill>
                  <a:srgbClr val="5B5249"/>
                </a:solidFill>
              </a:rPr>
              <a:t>54. Squashed </a:t>
            </a:r>
            <a:r>
              <a:rPr lang="en-US" altLang="en-US" sz="1500" dirty="0" err="1">
                <a:solidFill>
                  <a:srgbClr val="5B5249"/>
                </a:solidFill>
              </a:rPr>
              <a:t>radiohalos</a:t>
            </a:r>
            <a:endParaRPr lang="en-US" altLang="en-US" sz="1500" dirty="0">
              <a:solidFill>
                <a:srgbClr val="5B5249"/>
              </a:solidFill>
            </a:endParaRPr>
          </a:p>
          <a:p>
            <a:pPr fontAlgn="base">
              <a:lnSpc>
                <a:spcPct val="90000"/>
              </a:lnSpc>
              <a:spcBef>
                <a:spcPct val="0"/>
              </a:spcBef>
              <a:spcAft>
                <a:spcPct val="0"/>
              </a:spcAft>
              <a:buClrTx/>
              <a:buSzTx/>
              <a:buFontTx/>
              <a:buNone/>
            </a:pPr>
            <a:r>
              <a:rPr lang="en-US" altLang="en-US" sz="1500" dirty="0">
                <a:solidFill>
                  <a:srgbClr val="5B5249"/>
                </a:solidFill>
              </a:rPr>
              <a:t>55. Young water to sea</a:t>
            </a:r>
          </a:p>
          <a:p>
            <a:pPr fontAlgn="base">
              <a:lnSpc>
                <a:spcPct val="90000"/>
              </a:lnSpc>
              <a:spcBef>
                <a:spcPct val="0"/>
              </a:spcBef>
              <a:spcAft>
                <a:spcPct val="0"/>
              </a:spcAft>
              <a:buClrTx/>
              <a:buSzTx/>
              <a:buFontTx/>
              <a:buNone/>
            </a:pPr>
            <a:r>
              <a:rPr lang="en-US" altLang="en-US" sz="1500" dirty="0">
                <a:solidFill>
                  <a:srgbClr val="5B5249"/>
                </a:solidFill>
              </a:rPr>
              <a:t>56. Magma to earth's crust</a:t>
            </a:r>
          </a:p>
        </p:txBody>
      </p:sp>
      <p:sp>
        <p:nvSpPr>
          <p:cNvPr id="144393" name="AutoShape 9"/>
          <p:cNvSpPr>
            <a:spLocks noChangeArrowheads="1"/>
          </p:cNvSpPr>
          <p:nvPr/>
        </p:nvSpPr>
        <p:spPr bwMode="auto">
          <a:xfrm>
            <a:off x="1981200" y="5334000"/>
            <a:ext cx="5519738" cy="1058863"/>
          </a:xfrm>
          <a:prstGeom prst="roundRect">
            <a:avLst>
              <a:gd name="adj" fmla="val 12495"/>
            </a:avLst>
          </a:prstGeom>
          <a:solidFill>
            <a:schemeClr val="accent1"/>
          </a:solidFill>
          <a:ln w="25400">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fontAlgn="base">
              <a:spcBef>
                <a:spcPct val="0"/>
              </a:spcBef>
              <a:spcAft>
                <a:spcPct val="0"/>
              </a:spcAft>
              <a:buClrTx/>
              <a:buSzTx/>
              <a:buFontTx/>
              <a:buNone/>
            </a:pPr>
            <a:endParaRPr lang="en-US" altLang="en-US" sz="1800">
              <a:solidFill>
                <a:srgbClr val="5B5249"/>
              </a:solidFill>
              <a:latin typeface="Arial" pitchFamily="34" charset="0"/>
            </a:endParaRPr>
          </a:p>
        </p:txBody>
      </p:sp>
      <p:sp>
        <p:nvSpPr>
          <p:cNvPr id="144394" name="Line 10"/>
          <p:cNvSpPr>
            <a:spLocks noChangeShapeType="1"/>
          </p:cNvSpPr>
          <p:nvPr/>
        </p:nvSpPr>
        <p:spPr bwMode="auto">
          <a:xfrm>
            <a:off x="820738" y="1754188"/>
            <a:ext cx="7629525"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395" name="Rectangle 11"/>
          <p:cNvSpPr>
            <a:spLocks noChangeArrowheads="1"/>
          </p:cNvSpPr>
          <p:nvPr/>
        </p:nvSpPr>
        <p:spPr bwMode="auto">
          <a:xfrm>
            <a:off x="1001713" y="3830638"/>
            <a:ext cx="14605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fontAlgn="base">
              <a:spcBef>
                <a:spcPct val="0"/>
              </a:spcBef>
              <a:spcAft>
                <a:spcPct val="0"/>
              </a:spcAft>
              <a:buClrTx/>
              <a:buSzTx/>
              <a:buFontTx/>
              <a:buNone/>
            </a:pPr>
            <a:endParaRPr lang="en-US" altLang="en-US" sz="1800">
              <a:solidFill>
                <a:srgbClr val="5B5249"/>
              </a:solidFill>
              <a:latin typeface="Arial" pitchFamily="34" charset="0"/>
            </a:endParaRPr>
          </a:p>
        </p:txBody>
      </p:sp>
      <p:sp>
        <p:nvSpPr>
          <p:cNvPr id="144396" name="Line 12"/>
          <p:cNvSpPr>
            <a:spLocks noChangeShapeType="1"/>
          </p:cNvSpPr>
          <p:nvPr/>
        </p:nvSpPr>
        <p:spPr bwMode="auto">
          <a:xfrm flipV="1">
            <a:off x="846138" y="1868488"/>
            <a:ext cx="0" cy="34353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397" name="Line 13"/>
          <p:cNvSpPr>
            <a:spLocks noChangeShapeType="1"/>
          </p:cNvSpPr>
          <p:nvPr/>
        </p:nvSpPr>
        <p:spPr bwMode="auto">
          <a:xfrm>
            <a:off x="846138" y="1868488"/>
            <a:ext cx="75787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398" name="Line 14"/>
          <p:cNvSpPr>
            <a:spLocks noChangeShapeType="1"/>
          </p:cNvSpPr>
          <p:nvPr/>
        </p:nvSpPr>
        <p:spPr bwMode="auto">
          <a:xfrm flipH="1" flipV="1">
            <a:off x="8424863" y="1868488"/>
            <a:ext cx="12700" cy="360838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399" name="Rectangle 15"/>
          <p:cNvSpPr>
            <a:spLocks noChangeArrowheads="1"/>
          </p:cNvSpPr>
          <p:nvPr/>
        </p:nvSpPr>
        <p:spPr bwMode="auto">
          <a:xfrm>
            <a:off x="2133600" y="5410200"/>
            <a:ext cx="5413375"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783" tIns="26713" rIns="66783" bIns="26713">
            <a:spAutoFit/>
          </a:bodyPr>
          <a:lstStyle>
            <a:lvl1pPr defTabSz="962025"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defTabSz="962025"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defTabSz="962025"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defTabSz="962025"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defTabSz="962025"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defTabSz="962025"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algn="ctr" fontAlgn="base">
              <a:lnSpc>
                <a:spcPct val="87000"/>
              </a:lnSpc>
              <a:spcBef>
                <a:spcPct val="0"/>
              </a:spcBef>
              <a:spcAft>
                <a:spcPct val="0"/>
              </a:spcAft>
              <a:buClrTx/>
              <a:buSzTx/>
              <a:buFontTx/>
              <a:buNone/>
            </a:pPr>
            <a:r>
              <a:rPr lang="en-US" altLang="en-US" sz="2500" b="1" i="1">
                <a:solidFill>
                  <a:srgbClr val="2A3D7A"/>
                </a:solidFill>
                <a:latin typeface="Book Antiqua" pitchFamily="18" charset="0"/>
              </a:rPr>
              <a:t>More than 90 % of these processes</a:t>
            </a:r>
          </a:p>
          <a:p>
            <a:pPr algn="ctr" fontAlgn="base">
              <a:lnSpc>
                <a:spcPct val="87000"/>
              </a:lnSpc>
              <a:spcBef>
                <a:spcPct val="0"/>
              </a:spcBef>
              <a:spcAft>
                <a:spcPct val="0"/>
              </a:spcAft>
              <a:buClrTx/>
              <a:buSzTx/>
              <a:buFontTx/>
              <a:buNone/>
            </a:pPr>
            <a:r>
              <a:rPr lang="en-US" altLang="en-US" sz="2500" b="1" i="1">
                <a:solidFill>
                  <a:srgbClr val="2A3D7A"/>
                </a:solidFill>
                <a:latin typeface="Book Antiqua" pitchFamily="18" charset="0"/>
              </a:rPr>
              <a:t>give an age less than billions of years</a:t>
            </a:r>
          </a:p>
        </p:txBody>
      </p:sp>
      <p:sp>
        <p:nvSpPr>
          <p:cNvPr id="144400" name="Line 16"/>
          <p:cNvSpPr>
            <a:spLocks noChangeShapeType="1"/>
          </p:cNvSpPr>
          <p:nvPr/>
        </p:nvSpPr>
        <p:spPr bwMode="auto">
          <a:xfrm>
            <a:off x="833438" y="5332413"/>
            <a:ext cx="203200" cy="873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01" name="Line 17"/>
          <p:cNvSpPr>
            <a:spLocks noChangeShapeType="1"/>
          </p:cNvSpPr>
          <p:nvPr/>
        </p:nvSpPr>
        <p:spPr bwMode="auto">
          <a:xfrm>
            <a:off x="1023938" y="5434013"/>
            <a:ext cx="2794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02" name="Line 18"/>
          <p:cNvSpPr>
            <a:spLocks noChangeShapeType="1"/>
          </p:cNvSpPr>
          <p:nvPr/>
        </p:nvSpPr>
        <p:spPr bwMode="auto">
          <a:xfrm>
            <a:off x="1316038" y="5448300"/>
            <a:ext cx="203200" cy="1285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03" name="Line 19"/>
          <p:cNvSpPr>
            <a:spLocks noChangeShapeType="1"/>
          </p:cNvSpPr>
          <p:nvPr/>
        </p:nvSpPr>
        <p:spPr bwMode="auto">
          <a:xfrm flipV="1">
            <a:off x="1519238" y="5462588"/>
            <a:ext cx="88900" cy="1143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04" name="Line 20"/>
          <p:cNvSpPr>
            <a:spLocks noChangeShapeType="1"/>
          </p:cNvSpPr>
          <p:nvPr/>
        </p:nvSpPr>
        <p:spPr bwMode="auto">
          <a:xfrm>
            <a:off x="1595438" y="5476875"/>
            <a:ext cx="217487" cy="142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05" name="Line 21"/>
          <p:cNvSpPr>
            <a:spLocks noChangeShapeType="1"/>
          </p:cNvSpPr>
          <p:nvPr/>
        </p:nvSpPr>
        <p:spPr bwMode="auto">
          <a:xfrm>
            <a:off x="1812925" y="5505450"/>
            <a:ext cx="152400" cy="571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06" name="Line 22"/>
          <p:cNvSpPr>
            <a:spLocks noChangeShapeType="1"/>
          </p:cNvSpPr>
          <p:nvPr/>
        </p:nvSpPr>
        <p:spPr bwMode="auto">
          <a:xfrm>
            <a:off x="1889125" y="5146675"/>
            <a:ext cx="50800" cy="142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07" name="Line 23"/>
          <p:cNvSpPr>
            <a:spLocks noChangeShapeType="1"/>
          </p:cNvSpPr>
          <p:nvPr/>
        </p:nvSpPr>
        <p:spPr bwMode="auto">
          <a:xfrm>
            <a:off x="7713663" y="5419725"/>
            <a:ext cx="76200" cy="2428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08" name="Line 24"/>
          <p:cNvSpPr>
            <a:spLocks noChangeShapeType="1"/>
          </p:cNvSpPr>
          <p:nvPr/>
        </p:nvSpPr>
        <p:spPr bwMode="auto">
          <a:xfrm flipV="1">
            <a:off x="7777163" y="5448300"/>
            <a:ext cx="342900" cy="2000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09" name="Line 25"/>
          <p:cNvSpPr>
            <a:spLocks noChangeShapeType="1"/>
          </p:cNvSpPr>
          <p:nvPr/>
        </p:nvSpPr>
        <p:spPr bwMode="auto">
          <a:xfrm>
            <a:off x="8107363" y="5448300"/>
            <a:ext cx="152400" cy="714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10" name="Line 26"/>
          <p:cNvSpPr>
            <a:spLocks noChangeShapeType="1"/>
          </p:cNvSpPr>
          <p:nvPr/>
        </p:nvSpPr>
        <p:spPr bwMode="auto">
          <a:xfrm flipV="1">
            <a:off x="8259763" y="5405438"/>
            <a:ext cx="63500" cy="12858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11" name="Line 27"/>
          <p:cNvSpPr>
            <a:spLocks noChangeShapeType="1"/>
          </p:cNvSpPr>
          <p:nvPr/>
        </p:nvSpPr>
        <p:spPr bwMode="auto">
          <a:xfrm>
            <a:off x="8335963" y="5419725"/>
            <a:ext cx="76200" cy="571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12" name="Line 28"/>
          <p:cNvSpPr>
            <a:spLocks noChangeShapeType="1"/>
          </p:cNvSpPr>
          <p:nvPr/>
        </p:nvSpPr>
        <p:spPr bwMode="auto">
          <a:xfrm flipH="1">
            <a:off x="7612063" y="5405438"/>
            <a:ext cx="76200" cy="157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a:solidFill>
                <a:srgbClr val="5B5249"/>
              </a:solidFill>
              <a:latin typeface="Arial Narrow" pitchFamily="34" charset="0"/>
            </a:endParaRPr>
          </a:p>
        </p:txBody>
      </p:sp>
      <p:sp>
        <p:nvSpPr>
          <p:cNvPr id="144413" name="Text Box 29"/>
          <p:cNvSpPr txBox="1">
            <a:spLocks noChangeArrowheads="1"/>
          </p:cNvSpPr>
          <p:nvPr/>
        </p:nvSpPr>
        <p:spPr bwMode="auto">
          <a:xfrm>
            <a:off x="5867400" y="6521450"/>
            <a:ext cx="3124200" cy="3365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eaLnBrk="1" fontAlgn="base" hangingPunct="1">
              <a:spcBef>
                <a:spcPct val="50000"/>
              </a:spcBef>
              <a:spcAft>
                <a:spcPct val="0"/>
              </a:spcAft>
              <a:buClrTx/>
              <a:buSzTx/>
              <a:buFontTx/>
              <a:buNone/>
            </a:pPr>
            <a:r>
              <a:rPr lang="en-US" altLang="en-US" sz="1600">
                <a:solidFill>
                  <a:srgbClr val="5B5249"/>
                </a:solidFill>
              </a:rPr>
              <a:t>Source: Russell Humphreys, Ph.D.</a:t>
            </a:r>
          </a:p>
        </p:txBody>
      </p:sp>
    </p:spTree>
    <p:extLst>
      <p:ext uri="{BB962C8B-B14F-4D97-AF65-F5344CB8AC3E}">
        <p14:creationId xmlns:p14="http://schemas.microsoft.com/office/powerpoint/2010/main" val="14836202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1376362" y="5638800"/>
            <a:ext cx="7615238" cy="1143000"/>
          </a:xfrm>
          <a:effectLst>
            <a:outerShdw dist="35921" dir="2700000" algn="ctr" rotWithShape="0">
              <a:schemeClr val="bg2"/>
            </a:outerShdw>
          </a:effectLst>
        </p:spPr>
        <p:txBody>
          <a:bodyPr anchor="t" anchorCtr="0"/>
          <a:lstStyle/>
          <a:p>
            <a:pPr eaLnBrk="1" hangingPunct="1">
              <a:defRPr/>
            </a:pPr>
            <a:r>
              <a:rPr lang="en-US" altLang="en-US" sz="2800" b="1" kern="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Richard Dawkins, “The Blind Watchmaker”, P1</a:t>
            </a:r>
            <a:endParaRPr lang="en-US" sz="2800" b="1" kern="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79235" name="Rectangle 3"/>
          <p:cNvSpPr>
            <a:spLocks noChangeArrowheads="1"/>
          </p:cNvSpPr>
          <p:nvPr/>
        </p:nvSpPr>
        <p:spPr bwMode="auto">
          <a:xfrm>
            <a:off x="244475" y="274638"/>
            <a:ext cx="8642350" cy="30469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lvl="0" algn="ctr" fontAlgn="base">
              <a:spcBef>
                <a:spcPct val="0"/>
              </a:spcBef>
              <a:spcAft>
                <a:spcPct val="0"/>
              </a:spcAft>
              <a:buClrTx/>
              <a:buSzTx/>
              <a:buNone/>
            </a:pPr>
            <a:r>
              <a:rPr lang="en-US" altLang="en-US" sz="4800" b="1" dirty="0">
                <a:latin typeface="Calibri" panose="020F0502020204030204" pitchFamily="34" charset="0"/>
                <a:ea typeface="Calibri" panose="020F0502020204030204" pitchFamily="34" charset="0"/>
                <a:cs typeface="Times New Roman" panose="02020603050405020304" pitchFamily="18" charset="0"/>
              </a:rPr>
              <a:t>“</a:t>
            </a:r>
            <a:r>
              <a:rPr lang="en-US" altLang="en-US" sz="4800" b="1" dirty="0">
                <a:latin typeface="Times New Roman" panose="02020603050405020304" pitchFamily="18" charset="0"/>
                <a:ea typeface="Calibri" panose="020F0502020204030204" pitchFamily="34" charset="0"/>
                <a:cs typeface="Times New Roman" panose="02020603050405020304" pitchFamily="18" charset="0"/>
              </a:rPr>
              <a:t>Biology is the study of complicated things that give the appearance of having been designed for a purpose.</a:t>
            </a:r>
            <a:r>
              <a:rPr lang="en-US" altLang="en-US" sz="4800" b="1" dirty="0">
                <a:latin typeface="Calibri" panose="020F0502020204030204" pitchFamily="34" charset="0"/>
                <a:ea typeface="Calibri" panose="020F0502020204030204" pitchFamily="34" charset="0"/>
                <a:cs typeface="Times New Roman" panose="02020603050405020304" pitchFamily="18" charset="0"/>
              </a:rPr>
              <a:t>”</a:t>
            </a:r>
            <a:endParaRPr lang="en-US" altLang="en-US" sz="4000" b="1" dirty="0"/>
          </a:p>
        </p:txBody>
      </p:sp>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9741629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dissolve">
                                      <p:cBhvr>
                                        <p:cTn id="7" dur="500"/>
                                        <p:tgtEl>
                                          <p:spTgt spid="47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28625" y="5638800"/>
            <a:ext cx="7615238" cy="1143000"/>
          </a:xfrm>
          <a:effectLst/>
        </p:spPr>
        <p:txBody>
          <a:bodyPr anchor="t" anchorCtr="0"/>
          <a:lstStyle/>
          <a:p>
            <a:r>
              <a:rPr lang="en-US" sz="2800" b="1" dirty="0">
                <a:solidFill>
                  <a:schemeClr val="tx1"/>
                </a:solidFill>
                <a:effectLst/>
              </a:rPr>
              <a:t>Francis Crick, Natural History, v.97, 1988</a:t>
            </a:r>
            <a:br>
              <a:rPr lang="en-US" sz="2800" b="1" dirty="0">
                <a:solidFill>
                  <a:schemeClr val="tx1"/>
                </a:solidFill>
                <a:effectLst/>
              </a:rPr>
            </a:br>
            <a:r>
              <a:rPr lang="en-US" sz="2800" b="1" dirty="0">
                <a:solidFill>
                  <a:schemeClr val="tx1"/>
                </a:solidFill>
                <a:effectLst/>
              </a:rPr>
              <a:t>“What Mad Pursuit”, p.138, 1988</a:t>
            </a:r>
          </a:p>
        </p:txBody>
      </p:sp>
      <p:sp>
        <p:nvSpPr>
          <p:cNvPr id="479235" name="Rectangle 3"/>
          <p:cNvSpPr>
            <a:spLocks noChangeArrowheads="1"/>
          </p:cNvSpPr>
          <p:nvPr/>
        </p:nvSpPr>
        <p:spPr bwMode="auto">
          <a:xfrm>
            <a:off x="250825" y="304800"/>
            <a:ext cx="8642350" cy="30469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buNone/>
            </a:pPr>
            <a:r>
              <a:rPr lang="en-US" sz="4800" b="1" dirty="0"/>
              <a:t>“Biologists must constantly keep in mind that what they see was not designed,</a:t>
            </a:r>
          </a:p>
          <a:p>
            <a:pPr algn="ctr">
              <a:spcBef>
                <a:spcPts val="0"/>
              </a:spcBef>
              <a:buNone/>
            </a:pPr>
            <a:r>
              <a:rPr lang="en-US" sz="4800" b="1" dirty="0"/>
              <a:t>but rather evolved.”</a:t>
            </a:r>
          </a:p>
        </p:txBody>
      </p:sp>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0462522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dissolve">
                                      <p:cBhvr>
                                        <p:cTn id="7" dur="500"/>
                                        <p:tgtEl>
                                          <p:spTgt spid="47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1452562" y="5638800"/>
            <a:ext cx="7615238" cy="1143000"/>
          </a:xfrm>
          <a:effectLst/>
        </p:spPr>
        <p:txBody>
          <a:bodyPr anchor="t" anchorCtr="0"/>
          <a:lstStyle/>
          <a:p>
            <a:r>
              <a:rPr lang="en-US" sz="2800" b="1" dirty="0">
                <a:solidFill>
                  <a:schemeClr val="tx1"/>
                </a:solidFill>
                <a:effectLst/>
              </a:rPr>
              <a:t>Douglas Futuyma, Science On Trial, p.169</a:t>
            </a:r>
          </a:p>
        </p:txBody>
      </p:sp>
      <p:sp>
        <p:nvSpPr>
          <p:cNvPr id="479235" name="Rectangle 3"/>
          <p:cNvSpPr>
            <a:spLocks noChangeArrowheads="1"/>
          </p:cNvSpPr>
          <p:nvPr/>
        </p:nvSpPr>
        <p:spPr bwMode="auto">
          <a:xfrm>
            <a:off x="250825" y="304800"/>
            <a:ext cx="8642350" cy="452431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buNone/>
            </a:pPr>
            <a:r>
              <a:rPr lang="en-US" sz="3600" b="1" dirty="0"/>
              <a:t>“Creation and evolution, between them, </a:t>
            </a:r>
            <a:r>
              <a:rPr lang="en-US" sz="3600" b="1" dirty="0">
                <a:solidFill>
                  <a:srgbClr val="FFFF00"/>
                </a:solidFill>
              </a:rPr>
              <a:t>exhaust the possible explanations </a:t>
            </a:r>
            <a:r>
              <a:rPr lang="en-US" sz="3600" b="1" dirty="0"/>
              <a:t>for the origin of living things. Organisms either appeared on earth fully developed or they did not. If they did not, they must have developed from preexisting species from some process of modifications.”</a:t>
            </a:r>
          </a:p>
        </p:txBody>
      </p:sp>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567224445"/>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a:extLst>
              <a:ext uri="{FF2B5EF4-FFF2-40B4-BE49-F238E27FC236}">
                <a16:creationId xmlns:a16="http://schemas.microsoft.com/office/drawing/2014/main" id="{4C92B4EA-CC41-4E7B-8219-0318701CBE06}"/>
              </a:ext>
            </a:extLst>
          </p:cNvPr>
          <p:cNvSpPr txBox="1">
            <a:spLocks noChangeArrowheads="1"/>
          </p:cNvSpPr>
          <p:nvPr/>
        </p:nvSpPr>
        <p:spPr bwMode="auto">
          <a:xfrm>
            <a:off x="1066800" y="5257800"/>
            <a:ext cx="4572000" cy="14065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GoudySans Md BT" pitchFamily="34" charset="0"/>
                <a:ea typeface="+mn-ea"/>
                <a:cs typeface="+mn-cs"/>
              </a:rPr>
              <a:t>Sir Arthur Keith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GoudySans Md BT" pitchFamily="34" charset="0"/>
                <a:ea typeface="+mn-ea"/>
                <a:cs typeface="+mn-cs"/>
              </a:rPr>
              <a:t>wrote the forward to the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GoudySans Md BT" pitchFamily="34" charset="0"/>
                <a:ea typeface="+mn-ea"/>
                <a:cs typeface="+mn-cs"/>
              </a:rPr>
              <a:t>100th anniversary edition</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GoudySans Md BT" pitchFamily="34" charset="0"/>
                <a:ea typeface="+mn-ea"/>
                <a:cs typeface="+mn-cs"/>
              </a:rPr>
              <a:t>Origin of Species in 1959</a:t>
            </a:r>
            <a:endParaRPr kumimoji="0" lang="en-US" altLang="en-US" sz="1200" b="0" i="0" u="none" strike="noStrike" kern="1200" cap="none" spc="0" normalizeH="0" baseline="0" noProof="0">
              <a:ln>
                <a:noFill/>
              </a:ln>
              <a:solidFill>
                <a:srgbClr val="FFFFFF"/>
              </a:solidFill>
              <a:effectLst/>
              <a:uLnTx/>
              <a:uFillTx/>
              <a:latin typeface="GoudySans Md BT" pitchFamily="34" charset="0"/>
              <a:ea typeface="+mn-ea"/>
              <a:cs typeface="+mn-cs"/>
            </a:endParaRPr>
          </a:p>
        </p:txBody>
      </p:sp>
      <p:sp>
        <p:nvSpPr>
          <p:cNvPr id="41987" name="Text Box 3">
            <a:extLst>
              <a:ext uri="{FF2B5EF4-FFF2-40B4-BE49-F238E27FC236}">
                <a16:creationId xmlns:a16="http://schemas.microsoft.com/office/drawing/2014/main" id="{E52CD9AD-1565-4A9F-A701-C18FFCDD2CAC}"/>
              </a:ext>
            </a:extLst>
          </p:cNvPr>
          <p:cNvSpPr txBox="1">
            <a:spLocks noChangeArrowheads="1"/>
          </p:cNvSpPr>
          <p:nvPr/>
        </p:nvSpPr>
        <p:spPr bwMode="auto">
          <a:xfrm>
            <a:off x="838200" y="269875"/>
            <a:ext cx="8305800" cy="45307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FF"/>
                </a:solidFill>
                <a:effectLst/>
                <a:uLnTx/>
                <a:uFillTx/>
                <a:latin typeface="GoudySans Md BT" pitchFamily="34" charset="0"/>
                <a:ea typeface="+mn-ea"/>
                <a:cs typeface="+mn-cs"/>
              </a:rPr>
              <a:t>“Evolution is unproved and unprovable. We believe it only because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00"/>
                </a:solidFill>
                <a:effectLst/>
                <a:uLnTx/>
                <a:uFillTx/>
                <a:latin typeface="GoudySans Md BT" pitchFamily="34" charset="0"/>
                <a:ea typeface="+mn-ea"/>
                <a:cs typeface="+mn-cs"/>
              </a:rPr>
              <a:t>the only alternative is special creation, and</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00"/>
                </a:solidFill>
                <a:effectLst/>
                <a:uLnTx/>
                <a:uFillTx/>
                <a:latin typeface="GoudySans Md BT" pitchFamily="34" charset="0"/>
                <a:ea typeface="+mn-ea"/>
                <a:cs typeface="+mn-cs"/>
              </a:rPr>
              <a:t>that is unthinkable</a:t>
            </a:r>
            <a:r>
              <a:rPr kumimoji="0" lang="en-US" altLang="en-US" sz="5400" b="1" i="0" u="none" strike="noStrike" kern="1200" cap="none" spc="0" normalizeH="0" baseline="0" noProof="0">
                <a:ln>
                  <a:noFill/>
                </a:ln>
                <a:solidFill>
                  <a:srgbClr val="FFFFFF"/>
                </a:solidFill>
                <a:effectLst/>
                <a:uLnTx/>
                <a:uFillTx/>
                <a:latin typeface="GoudySans Md BT" pitchFamily="34" charset="0"/>
                <a:ea typeface="+mn-ea"/>
                <a:cs typeface="+mn-cs"/>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dissolve">
                                      <p:cBhvr>
                                        <p:cTn id="7"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28625" y="5638800"/>
            <a:ext cx="7615238" cy="1143000"/>
          </a:xfrm>
          <a:effectLst/>
        </p:spPr>
        <p:txBody>
          <a:bodyPr anchor="t" anchorCtr="0"/>
          <a:lstStyle/>
          <a:p>
            <a:r>
              <a:rPr lang="en-US" sz="2800" dirty="0">
                <a:solidFill>
                  <a:schemeClr val="tx1"/>
                </a:solidFill>
                <a:effectLst/>
              </a:rPr>
              <a:t>Edward L. Erickson, The Humanist</a:t>
            </a:r>
            <a:br>
              <a:rPr lang="en-US" sz="2800" dirty="0">
                <a:solidFill>
                  <a:schemeClr val="tx1"/>
                </a:solidFill>
                <a:effectLst/>
              </a:rPr>
            </a:br>
            <a:r>
              <a:rPr lang="en-US" sz="2800" dirty="0">
                <a:solidFill>
                  <a:schemeClr val="tx1"/>
                </a:solidFill>
                <a:effectLst/>
              </a:rPr>
              <a:t>9-10/2000, p.30</a:t>
            </a:r>
          </a:p>
        </p:txBody>
      </p:sp>
      <p:sp>
        <p:nvSpPr>
          <p:cNvPr id="479235" name="Rectangle 3"/>
          <p:cNvSpPr>
            <a:spLocks noChangeArrowheads="1"/>
          </p:cNvSpPr>
          <p:nvPr/>
        </p:nvSpPr>
        <p:spPr bwMode="auto">
          <a:xfrm>
            <a:off x="250825" y="304800"/>
            <a:ext cx="8642350" cy="501675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buNone/>
            </a:pPr>
            <a:r>
              <a:rPr lang="en-US" sz="4000" dirty="0"/>
              <a:t>“The core of the humanistic philosophy is naturalism – the proposition that the natural world proceeds according to its own internal dynamics, without divine or supernatural control or guidance, and that we human beings are creations of that process.”</a:t>
            </a:r>
          </a:p>
        </p:txBody>
      </p:sp>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513660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dissolve">
                                      <p:cBhvr>
                                        <p:cTn id="7" dur="500"/>
                                        <p:tgtEl>
                                          <p:spTgt spid="47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28625" y="5638800"/>
            <a:ext cx="7615238" cy="1143000"/>
          </a:xfrm>
          <a:effectLst/>
        </p:spPr>
        <p:txBody>
          <a:bodyPr anchor="t" anchorCtr="0"/>
          <a:lstStyle/>
          <a:p>
            <a:r>
              <a:rPr lang="en-US" sz="2800" b="1" dirty="0">
                <a:solidFill>
                  <a:schemeClr val="tx1"/>
                </a:solidFill>
                <a:effectLst/>
              </a:rPr>
              <a:t>Steven Pinker, MIT, How The Mind Works, p.162</a:t>
            </a:r>
          </a:p>
        </p:txBody>
      </p:sp>
      <p:sp>
        <p:nvSpPr>
          <p:cNvPr id="479235" name="Rectangle 3"/>
          <p:cNvSpPr>
            <a:spLocks noChangeArrowheads="1"/>
          </p:cNvSpPr>
          <p:nvPr/>
        </p:nvSpPr>
        <p:spPr bwMode="auto">
          <a:xfrm>
            <a:off x="457200" y="441639"/>
            <a:ext cx="8131175" cy="47212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buNone/>
            </a:pPr>
            <a:r>
              <a:rPr lang="en-US" b="1" dirty="0"/>
              <a:t>“No evidence would be sufficient to create a change in mind; that it is not a commitment to evidence, but a commitment to naturalism.</a:t>
            </a:r>
          </a:p>
          <a:p>
            <a:pPr algn="ctr">
              <a:spcBef>
                <a:spcPts val="0"/>
              </a:spcBef>
              <a:buNone/>
            </a:pPr>
            <a:r>
              <a:rPr lang="en-US" b="1" dirty="0"/>
              <a:t>… Because there </a:t>
            </a:r>
            <a:r>
              <a:rPr lang="en-US" b="1" dirty="0">
                <a:solidFill>
                  <a:srgbClr val="FFFF00"/>
                </a:solidFill>
              </a:rPr>
              <a:t>are no alternatives</a:t>
            </a:r>
            <a:r>
              <a:rPr lang="en-US" b="1" dirty="0"/>
              <a:t>, we would almost have to accept natural selection as the explanation of life on this planet even if there were </a:t>
            </a:r>
          </a:p>
          <a:p>
            <a:pPr algn="ctr">
              <a:buNone/>
            </a:pPr>
            <a:r>
              <a:rPr lang="en-US" b="1" dirty="0">
                <a:solidFill>
                  <a:srgbClr val="FFFF00"/>
                </a:solidFill>
              </a:rPr>
              <a:t>no evidence </a:t>
            </a:r>
            <a:r>
              <a:rPr lang="en-US" b="1" dirty="0"/>
              <a:t>for it.”</a:t>
            </a:r>
          </a:p>
        </p:txBody>
      </p:sp>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303990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dissolve">
                                      <p:cBhvr>
                                        <p:cTn id="7" dur="500"/>
                                        <p:tgtEl>
                                          <p:spTgt spid="47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5" descr="Mag-Time-Apes2man">
            <a:extLst>
              <a:ext uri="{FF2B5EF4-FFF2-40B4-BE49-F238E27FC236}">
                <a16:creationId xmlns:a16="http://schemas.microsoft.com/office/drawing/2014/main" id="{60CB5AA2-AE65-4776-82FA-DAB58952E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8" name="Picture 4" descr="Mag-USNews-Evol-ID">
            <a:extLst>
              <a:ext uri="{FF2B5EF4-FFF2-40B4-BE49-F238E27FC236}">
                <a16:creationId xmlns:a16="http://schemas.microsoft.com/office/drawing/2014/main" id="{937100F1-09B9-4E6A-8A54-7899CBED6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163" y="0"/>
            <a:ext cx="5303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6" descr="Mag-SciAm-Nonsense">
            <a:extLst>
              <a:ext uri="{FF2B5EF4-FFF2-40B4-BE49-F238E27FC236}">
                <a16:creationId xmlns:a16="http://schemas.microsoft.com/office/drawing/2014/main" id="{AD367474-EBAD-449D-9B2D-204226C4B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0"/>
            <a:ext cx="511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1" name="Picture 7" descr="Mag-SciAm-Nonsense2">
            <a:extLst>
              <a:ext uri="{FF2B5EF4-FFF2-40B4-BE49-F238E27FC236}">
                <a16:creationId xmlns:a16="http://schemas.microsoft.com/office/drawing/2014/main" id="{80597BFC-BD11-4B81-A9E3-9DC28B43B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503238"/>
            <a:ext cx="7589838"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2" name="Picture 8" descr="Mag-SciAm-Nonsense1">
            <a:extLst>
              <a:ext uri="{FF2B5EF4-FFF2-40B4-BE49-F238E27FC236}">
                <a16:creationId xmlns:a16="http://schemas.microsoft.com/office/drawing/2014/main" id="{43288EB8-E22B-4D79-9FF1-4624883314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0"/>
            <a:ext cx="76009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33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33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nodeType="clickEffect">
                                  <p:stCondLst>
                                    <p:cond delay="0"/>
                                  </p:stCondLst>
                                  <p:childTnLst>
                                    <p:set>
                                      <p:cBhvr>
                                        <p:cTn id="14" dur="1" fill="hold">
                                          <p:stCondLst>
                                            <p:cond delay="0"/>
                                          </p:stCondLst>
                                        </p:cTn>
                                        <p:tgtEl>
                                          <p:spTgt spid="313352"/>
                                        </p:tgtEl>
                                        <p:attrNameLst>
                                          <p:attrName>style.visibility</p:attrName>
                                        </p:attrNameLst>
                                      </p:cBhvr>
                                      <p:to>
                                        <p:strVal val="visible"/>
                                      </p:to>
                                    </p:set>
                                    <p:anim calcmode="lin" valueType="num">
                                      <p:cBhvr additive="base">
                                        <p:cTn id="15" dur="500" fill="hold"/>
                                        <p:tgtEl>
                                          <p:spTgt spid="313352"/>
                                        </p:tgtEl>
                                        <p:attrNameLst>
                                          <p:attrName>ppt_x</p:attrName>
                                        </p:attrNameLst>
                                      </p:cBhvr>
                                      <p:tavLst>
                                        <p:tav tm="0">
                                          <p:val>
                                            <p:strVal val="#ppt_x"/>
                                          </p:val>
                                        </p:tav>
                                        <p:tav tm="100000">
                                          <p:val>
                                            <p:strVal val="#ppt_x"/>
                                          </p:val>
                                        </p:tav>
                                      </p:tavLst>
                                    </p:anim>
                                    <p:anim calcmode="lin" valueType="num">
                                      <p:cBhvr additive="base">
                                        <p:cTn id="16" dur="500" fill="hold"/>
                                        <p:tgtEl>
                                          <p:spTgt spid="313352"/>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 fill="hold" nodeType="clickEffect">
                                  <p:stCondLst>
                                    <p:cond delay="0"/>
                                  </p:stCondLst>
                                  <p:childTnLst>
                                    <p:set>
                                      <p:cBhvr>
                                        <p:cTn id="20" dur="1" fill="hold">
                                          <p:stCondLst>
                                            <p:cond delay="0"/>
                                          </p:stCondLst>
                                        </p:cTn>
                                        <p:tgtEl>
                                          <p:spTgt spid="313351"/>
                                        </p:tgtEl>
                                        <p:attrNameLst>
                                          <p:attrName>style.visibility</p:attrName>
                                        </p:attrNameLst>
                                      </p:cBhvr>
                                      <p:to>
                                        <p:strVal val="visible"/>
                                      </p:to>
                                    </p:set>
                                    <p:anim calcmode="lin" valueType="num">
                                      <p:cBhvr>
                                        <p:cTn id="21" dur="500" fill="hold"/>
                                        <p:tgtEl>
                                          <p:spTgt spid="313351"/>
                                        </p:tgtEl>
                                        <p:attrNameLst>
                                          <p:attrName>ppt_x</p:attrName>
                                        </p:attrNameLst>
                                      </p:cBhvr>
                                      <p:tavLst>
                                        <p:tav tm="0">
                                          <p:val>
                                            <p:strVal val="#ppt_x"/>
                                          </p:val>
                                        </p:tav>
                                        <p:tav tm="100000">
                                          <p:val>
                                            <p:strVal val="#ppt_x"/>
                                          </p:val>
                                        </p:tav>
                                      </p:tavLst>
                                    </p:anim>
                                    <p:anim calcmode="lin" valueType="num">
                                      <p:cBhvr>
                                        <p:cTn id="22" dur="500" fill="hold"/>
                                        <p:tgtEl>
                                          <p:spTgt spid="313351"/>
                                        </p:tgtEl>
                                        <p:attrNameLst>
                                          <p:attrName>ppt_y</p:attrName>
                                        </p:attrNameLst>
                                      </p:cBhvr>
                                      <p:tavLst>
                                        <p:tav tm="0">
                                          <p:val>
                                            <p:strVal val="#ppt_y-#ppt_h/2"/>
                                          </p:val>
                                        </p:tav>
                                        <p:tav tm="100000">
                                          <p:val>
                                            <p:strVal val="#ppt_y"/>
                                          </p:val>
                                        </p:tav>
                                      </p:tavLst>
                                    </p:anim>
                                    <p:anim calcmode="lin" valueType="num">
                                      <p:cBhvr>
                                        <p:cTn id="23" dur="500" fill="hold"/>
                                        <p:tgtEl>
                                          <p:spTgt spid="313351"/>
                                        </p:tgtEl>
                                        <p:attrNameLst>
                                          <p:attrName>ppt_w</p:attrName>
                                        </p:attrNameLst>
                                      </p:cBhvr>
                                      <p:tavLst>
                                        <p:tav tm="0">
                                          <p:val>
                                            <p:strVal val="#ppt_w"/>
                                          </p:val>
                                        </p:tav>
                                        <p:tav tm="100000">
                                          <p:val>
                                            <p:strVal val="#ppt_w"/>
                                          </p:val>
                                        </p:tav>
                                      </p:tavLst>
                                    </p:anim>
                                    <p:anim calcmode="lin" valueType="num">
                                      <p:cBhvr>
                                        <p:cTn id="24" dur="500" fill="hold"/>
                                        <p:tgtEl>
                                          <p:spTgt spid="3133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28625" y="5638800"/>
            <a:ext cx="7615238" cy="1143000"/>
          </a:xfrm>
          <a:effectLst/>
        </p:spPr>
        <p:txBody>
          <a:bodyPr anchor="t" anchorCtr="0"/>
          <a:lstStyle/>
          <a:p>
            <a:r>
              <a:rPr lang="en-US" sz="2800" b="1" dirty="0">
                <a:solidFill>
                  <a:schemeClr val="tx1"/>
                </a:solidFill>
                <a:effectLst/>
              </a:rPr>
              <a:t>Isaac Asimov, Counting The Eons, p.10</a:t>
            </a:r>
          </a:p>
        </p:txBody>
      </p:sp>
      <p:sp>
        <p:nvSpPr>
          <p:cNvPr id="479235" name="Rectangle 3"/>
          <p:cNvSpPr>
            <a:spLocks noChangeArrowheads="1"/>
          </p:cNvSpPr>
          <p:nvPr/>
        </p:nvSpPr>
        <p:spPr bwMode="auto">
          <a:xfrm>
            <a:off x="250825" y="304800"/>
            <a:ext cx="8642350" cy="31700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buNone/>
            </a:pPr>
            <a:r>
              <a:rPr lang="en-US" sz="4000" b="1" dirty="0"/>
              <a:t>“</a:t>
            </a:r>
            <a:r>
              <a:rPr lang="en-US" sz="4000" b="1" dirty="0">
                <a:solidFill>
                  <a:srgbClr val="FFFF00"/>
                </a:solidFill>
              </a:rPr>
              <a:t>I have faith </a:t>
            </a:r>
            <a:r>
              <a:rPr lang="en-US" sz="4000" b="1" dirty="0"/>
              <a:t>and belief myself… I believe that nothing beyond those natural laws is needed. </a:t>
            </a:r>
            <a:r>
              <a:rPr lang="en-US" sz="4000" b="1" dirty="0">
                <a:solidFill>
                  <a:srgbClr val="FFFF00"/>
                </a:solidFill>
              </a:rPr>
              <a:t>I have no evidence</a:t>
            </a:r>
            <a:r>
              <a:rPr lang="en-US" sz="4000" b="1" dirty="0"/>
              <a:t> for this. It is simply what </a:t>
            </a:r>
            <a:r>
              <a:rPr lang="en-US" sz="4000" b="1" dirty="0">
                <a:solidFill>
                  <a:srgbClr val="FFFF00"/>
                </a:solidFill>
              </a:rPr>
              <a:t>I have faith in </a:t>
            </a:r>
            <a:r>
              <a:rPr lang="en-US" sz="4000" b="1" dirty="0"/>
              <a:t>and what I believe.”</a:t>
            </a:r>
          </a:p>
        </p:txBody>
      </p:sp>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072340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dissolve">
                                      <p:cBhvr>
                                        <p:cTn id="7" dur="500"/>
                                        <p:tgtEl>
                                          <p:spTgt spid="47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1376362" y="5638800"/>
            <a:ext cx="7615238" cy="1143000"/>
          </a:xfrm>
          <a:effectLst/>
        </p:spPr>
        <p:txBody>
          <a:bodyPr anchor="t" anchorCtr="0"/>
          <a:lstStyle/>
          <a:p>
            <a:r>
              <a:rPr lang="en-US" sz="2800" b="1" dirty="0">
                <a:solidFill>
                  <a:schemeClr val="tx1"/>
                </a:solidFill>
                <a:effectLst/>
              </a:rPr>
              <a:t>Michael Ruse, Philosophy of Science, FSU</a:t>
            </a:r>
            <a:br>
              <a:rPr lang="en-US" sz="2800" b="1" dirty="0">
                <a:solidFill>
                  <a:schemeClr val="tx1"/>
                </a:solidFill>
                <a:effectLst/>
              </a:rPr>
            </a:br>
            <a:r>
              <a:rPr lang="en-US" sz="2800" b="1" dirty="0">
                <a:solidFill>
                  <a:schemeClr val="tx1"/>
                </a:solidFill>
                <a:effectLst/>
              </a:rPr>
              <a:t>National Post, 5/13/2000, p. B-3</a:t>
            </a:r>
          </a:p>
        </p:txBody>
      </p:sp>
      <p:sp>
        <p:nvSpPr>
          <p:cNvPr id="479235" name="Rectangle 3"/>
          <p:cNvSpPr>
            <a:spLocks noChangeArrowheads="1"/>
          </p:cNvSpPr>
          <p:nvPr/>
        </p:nvSpPr>
        <p:spPr bwMode="auto">
          <a:xfrm>
            <a:off x="250825" y="304800"/>
            <a:ext cx="8642350" cy="440120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buNone/>
            </a:pPr>
            <a:r>
              <a:rPr lang="en-US" sz="4000" b="1" dirty="0"/>
              <a:t>“Evolution is promoted by its practitioners as more than mere science. Evolution is promulgated as an ideology, </a:t>
            </a:r>
            <a:r>
              <a:rPr lang="en-US" sz="4000" b="1" dirty="0">
                <a:solidFill>
                  <a:srgbClr val="FFFF00"/>
                </a:solidFill>
              </a:rPr>
              <a:t>a secular religion </a:t>
            </a:r>
            <a:r>
              <a:rPr lang="en-US" sz="4000" b="1" dirty="0"/>
              <a:t>– a full-fledged alternative to Christianity, with it meaning and morality…</a:t>
            </a:r>
            <a:r>
              <a:rPr lang="en-US" sz="4000" b="1" dirty="0">
                <a:solidFill>
                  <a:srgbClr val="FFFF00"/>
                </a:solidFill>
              </a:rPr>
              <a:t>Evolution is a religion</a:t>
            </a:r>
            <a:r>
              <a:rPr lang="en-US" sz="4000" b="1" dirty="0"/>
              <a:t>.”</a:t>
            </a:r>
          </a:p>
        </p:txBody>
      </p:sp>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41782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dissolve">
                                      <p:cBhvr>
                                        <p:cTn id="7" dur="500"/>
                                        <p:tgtEl>
                                          <p:spTgt spid="47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28625" y="5638800"/>
            <a:ext cx="7615238" cy="1143000"/>
          </a:xfrm>
          <a:effectLst/>
        </p:spPr>
        <p:txBody>
          <a:bodyPr anchor="t" anchorCtr="0"/>
          <a:lstStyle/>
          <a:p>
            <a:r>
              <a:rPr lang="en-US" sz="2800" b="1" dirty="0">
                <a:solidFill>
                  <a:schemeClr val="tx1"/>
                </a:solidFill>
                <a:effectLst/>
              </a:rPr>
              <a:t>World Net Daily, August 20, 2006</a:t>
            </a:r>
          </a:p>
        </p:txBody>
      </p:sp>
      <p:sp>
        <p:nvSpPr>
          <p:cNvPr id="479235" name="Rectangle 3"/>
          <p:cNvSpPr>
            <a:spLocks noChangeArrowheads="1"/>
          </p:cNvSpPr>
          <p:nvPr/>
        </p:nvSpPr>
        <p:spPr bwMode="auto">
          <a:xfrm>
            <a:off x="250825" y="304800"/>
            <a:ext cx="8642350" cy="19389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buNone/>
            </a:pPr>
            <a:r>
              <a:rPr lang="en-US" sz="4000" b="1" dirty="0"/>
              <a:t>“A federal court of appeals ruled yesterday…</a:t>
            </a:r>
            <a:r>
              <a:rPr lang="en-US" sz="4000" b="1" dirty="0">
                <a:solidFill>
                  <a:srgbClr val="FFFF00"/>
                </a:solidFill>
              </a:rPr>
              <a:t>Atheism is religion</a:t>
            </a:r>
            <a:r>
              <a:rPr lang="en-US" sz="4000" b="1" dirty="0"/>
              <a:t>… the 7</a:t>
            </a:r>
            <a:r>
              <a:rPr lang="en-US" sz="4000" b="1" baseline="30000" dirty="0"/>
              <a:t>th</a:t>
            </a:r>
            <a:r>
              <a:rPr lang="en-US" sz="4000" b="1" dirty="0"/>
              <a:t> Circuit Court of Appeals”</a:t>
            </a:r>
          </a:p>
        </p:txBody>
      </p:sp>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1908810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dissolve">
                                      <p:cBhvr>
                                        <p:cTn id="7" dur="500"/>
                                        <p:tgtEl>
                                          <p:spTgt spid="47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1452562" y="5638800"/>
            <a:ext cx="7615238" cy="1143000"/>
          </a:xfrm>
          <a:effectLst/>
        </p:spPr>
        <p:txBody>
          <a:bodyPr anchor="t" anchorCtr="0"/>
          <a:lstStyle/>
          <a:p>
            <a:r>
              <a:rPr lang="en-US" sz="2800" b="1" dirty="0">
                <a:solidFill>
                  <a:schemeClr val="tx1"/>
                </a:solidFill>
                <a:effectLst/>
              </a:rPr>
              <a:t>Museum President John McCarter</a:t>
            </a:r>
            <a:br>
              <a:rPr lang="en-US" sz="2800" b="1" dirty="0">
                <a:solidFill>
                  <a:schemeClr val="tx1"/>
                </a:solidFill>
                <a:effectLst/>
              </a:rPr>
            </a:br>
            <a:r>
              <a:rPr lang="en-US" sz="2800" b="1" dirty="0">
                <a:solidFill>
                  <a:schemeClr val="tx1"/>
                </a:solidFill>
                <a:effectLst/>
              </a:rPr>
              <a:t>Chicago Tribune, September 14, 2006</a:t>
            </a:r>
          </a:p>
        </p:txBody>
      </p:sp>
      <p:sp>
        <p:nvSpPr>
          <p:cNvPr id="479235" name="Rectangle 3"/>
          <p:cNvSpPr>
            <a:spLocks noChangeArrowheads="1"/>
          </p:cNvSpPr>
          <p:nvPr/>
        </p:nvSpPr>
        <p:spPr bwMode="auto">
          <a:xfrm>
            <a:off x="250825" y="304800"/>
            <a:ext cx="8642350" cy="42288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buNone/>
            </a:pPr>
            <a:r>
              <a:rPr lang="en-US" b="1" dirty="0"/>
              <a:t>Chicago Field Museum Of Natural History</a:t>
            </a:r>
          </a:p>
          <a:p>
            <a:pPr algn="ctr">
              <a:buNone/>
            </a:pPr>
            <a:endParaRPr lang="en-US" b="1" dirty="0"/>
          </a:p>
          <a:p>
            <a:pPr algn="ctr">
              <a:buNone/>
            </a:pPr>
            <a:r>
              <a:rPr lang="en-US" b="1" dirty="0"/>
              <a:t>“The </a:t>
            </a:r>
            <a:r>
              <a:rPr lang="en-US" b="1" dirty="0">
                <a:solidFill>
                  <a:srgbClr val="FFFF00"/>
                </a:solidFill>
              </a:rPr>
              <a:t>whole core of the museum </a:t>
            </a:r>
            <a:r>
              <a:rPr lang="en-US" b="1" dirty="0"/>
              <a:t>is evolution and its story… In recent years has dedicated a lot of resources to </a:t>
            </a:r>
            <a:r>
              <a:rPr lang="en-US" b="1" dirty="0">
                <a:solidFill>
                  <a:srgbClr val="FFFF00"/>
                </a:solidFill>
              </a:rPr>
              <a:t>educate visitors about evolution</a:t>
            </a:r>
            <a:r>
              <a:rPr lang="en-US" b="1" dirty="0"/>
              <a:t>. That includes spending $17 million and two years to recast its </a:t>
            </a:r>
            <a:r>
              <a:rPr lang="en-US" b="1" dirty="0">
                <a:solidFill>
                  <a:srgbClr val="FFFF00"/>
                </a:solidFill>
              </a:rPr>
              <a:t>permanent exhibit on evolution</a:t>
            </a:r>
            <a:r>
              <a:rPr lang="en-US" b="1" dirty="0"/>
              <a:t>.”</a:t>
            </a:r>
          </a:p>
        </p:txBody>
      </p:sp>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74445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dissolve">
                                      <p:cBhvr>
                                        <p:cTn id="7" dur="500"/>
                                        <p:tgtEl>
                                          <p:spTgt spid="47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28625" y="5510213"/>
            <a:ext cx="7615238" cy="1271587"/>
          </a:xfrm>
          <a:effectLst>
            <a:outerShdw dist="35921" dir="2700000" algn="ctr" rotWithShape="0">
              <a:schemeClr val="bg2"/>
            </a:outerShdw>
          </a:effectLst>
        </p:spPr>
        <p:txBody>
          <a:bodyPr anchor="t" anchorCtr="0"/>
          <a:lstStyle/>
          <a:p>
            <a:pPr eaLnBrk="1" hangingPunct="1">
              <a:defRPr/>
            </a:pPr>
            <a:r>
              <a:rPr lang="en-US" sz="2800">
                <a:solidFill>
                  <a:schemeClr val="tx1"/>
                </a:solidFill>
                <a:effectLst>
                  <a:outerShdw blurRad="38100" dist="38100" dir="2700000" algn="tl">
                    <a:srgbClr val="010199"/>
                  </a:outerShdw>
                </a:effectLst>
              </a:rPr>
              <a:t>John Chaikowsky, “Geology vs. Physics”</a:t>
            </a:r>
            <a:br>
              <a:rPr lang="en-US" sz="2800">
                <a:solidFill>
                  <a:schemeClr val="tx1"/>
                </a:solidFill>
                <a:effectLst>
                  <a:outerShdw blurRad="38100" dist="38100" dir="2700000" algn="tl">
                    <a:srgbClr val="010199"/>
                  </a:outerShdw>
                </a:effectLst>
              </a:rPr>
            </a:br>
            <a:r>
              <a:rPr lang="en-US" sz="2800">
                <a:solidFill>
                  <a:schemeClr val="tx1"/>
                </a:solidFill>
                <a:effectLst>
                  <a:outerShdw blurRad="38100" dist="38100" dir="2700000" algn="tl">
                    <a:srgbClr val="010199"/>
                  </a:outerShdw>
                </a:effectLst>
              </a:rPr>
              <a:t>Geotimes, vol. 50, April 2005, p6</a:t>
            </a:r>
          </a:p>
        </p:txBody>
      </p:sp>
      <p:sp>
        <p:nvSpPr>
          <p:cNvPr id="479235" name="Rectangle 3"/>
          <p:cNvSpPr>
            <a:spLocks noChangeArrowheads="1"/>
          </p:cNvSpPr>
          <p:nvPr/>
        </p:nvSpPr>
        <p:spPr bwMode="auto">
          <a:xfrm>
            <a:off x="244475" y="274638"/>
            <a:ext cx="8642350" cy="41116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fontAlgn="base">
              <a:spcBef>
                <a:spcPct val="0"/>
              </a:spcBef>
              <a:spcAft>
                <a:spcPct val="0"/>
              </a:spcAft>
              <a:buClrTx/>
              <a:buSzTx/>
              <a:buFontTx/>
              <a:buNone/>
            </a:pPr>
            <a:r>
              <a:rPr lang="en-US" altLang="en-US" sz="4400" b="1">
                <a:solidFill>
                  <a:srgbClr val="FFFFFF"/>
                </a:solidFill>
                <a:latin typeface="GoudySans Md BT" pitchFamily="34" charset="0"/>
              </a:rPr>
              <a:t>Evolutionists have “</a:t>
            </a:r>
            <a:r>
              <a:rPr lang="en-US" altLang="en-US" sz="4400" b="1">
                <a:solidFill>
                  <a:srgbClr val="FFFF00"/>
                </a:solidFill>
                <a:latin typeface="GoudySans Md BT" pitchFamily="34" charset="0"/>
              </a:rPr>
              <a:t>Physics Envy</a:t>
            </a:r>
            <a:r>
              <a:rPr lang="en-US" altLang="en-US" sz="4400" b="1">
                <a:solidFill>
                  <a:srgbClr val="FFFFFF"/>
                </a:solidFill>
                <a:latin typeface="GoudySans Md BT" pitchFamily="34" charset="0"/>
              </a:rPr>
              <a:t>”. They tell the public that the science behind evolution is the same science that sent people to the moon and cures diseases. </a:t>
            </a:r>
            <a:r>
              <a:rPr lang="en-US" altLang="en-US" sz="4400" b="1">
                <a:solidFill>
                  <a:srgbClr val="00FF00"/>
                </a:solidFill>
                <a:latin typeface="GoudySans Md BT" pitchFamily="34" charset="0"/>
              </a:rPr>
              <a:t>It’s not.</a:t>
            </a:r>
          </a:p>
        </p:txBody>
      </p:sp>
    </p:spTree>
    <p:extLst>
      <p:ext uri="{BB962C8B-B14F-4D97-AF65-F5344CB8AC3E}">
        <p14:creationId xmlns:p14="http://schemas.microsoft.com/office/powerpoint/2010/main" val="3954456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9235"/>
                                        </p:tgtEl>
                                        <p:attrNameLst>
                                          <p:attrName>style.visibility</p:attrName>
                                        </p:attrNameLst>
                                      </p:cBhvr>
                                      <p:to>
                                        <p:strVal val="visible"/>
                                      </p:to>
                                    </p:set>
                                    <p:animEffect transition="in" filter="dissolve">
                                      <p:cBhvr>
                                        <p:cTn id="7" dur="500"/>
                                        <p:tgtEl>
                                          <p:spTgt spid="47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title"/>
          </p:nvPr>
        </p:nvSpPr>
        <p:spPr>
          <a:xfrm>
            <a:off x="428625" y="5510213"/>
            <a:ext cx="7615238" cy="1271587"/>
          </a:xfrm>
          <a:effectLst>
            <a:outerShdw dist="35921" dir="2700000" algn="ctr" rotWithShape="0">
              <a:schemeClr val="bg2"/>
            </a:outerShdw>
          </a:effectLst>
        </p:spPr>
        <p:txBody>
          <a:bodyPr anchor="t" anchorCtr="0"/>
          <a:lstStyle/>
          <a:p>
            <a:pPr eaLnBrk="1" hangingPunct="1">
              <a:defRPr/>
            </a:pPr>
            <a:r>
              <a:rPr lang="en-US" sz="2800">
                <a:solidFill>
                  <a:schemeClr val="tx1"/>
                </a:solidFill>
                <a:effectLst>
                  <a:outerShdw blurRad="38100" dist="38100" dir="2700000" algn="tl">
                    <a:srgbClr val="010199"/>
                  </a:outerShdw>
                </a:effectLst>
              </a:rPr>
              <a:t>John Chaikowsky, “Geology vs. Physics”</a:t>
            </a:r>
            <a:br>
              <a:rPr lang="en-US" sz="2800">
                <a:solidFill>
                  <a:schemeClr val="tx1"/>
                </a:solidFill>
                <a:effectLst>
                  <a:outerShdw blurRad="38100" dist="38100" dir="2700000" algn="tl">
                    <a:srgbClr val="010199"/>
                  </a:outerShdw>
                </a:effectLst>
              </a:rPr>
            </a:br>
            <a:r>
              <a:rPr lang="en-US" sz="2800">
                <a:solidFill>
                  <a:schemeClr val="tx1"/>
                </a:solidFill>
                <a:effectLst>
                  <a:outerShdw blurRad="38100" dist="38100" dir="2700000" algn="tl">
                    <a:srgbClr val="010199"/>
                  </a:outerShdw>
                </a:effectLst>
              </a:rPr>
              <a:t>Geotimes, vol. 50, April 2005, p6</a:t>
            </a:r>
          </a:p>
        </p:txBody>
      </p:sp>
      <p:sp>
        <p:nvSpPr>
          <p:cNvPr id="135171" name="Rectangle 3"/>
          <p:cNvSpPr>
            <a:spLocks noChangeArrowheads="1"/>
          </p:cNvSpPr>
          <p:nvPr/>
        </p:nvSpPr>
        <p:spPr bwMode="auto">
          <a:xfrm>
            <a:off x="244475" y="274638"/>
            <a:ext cx="8642350" cy="4968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fontAlgn="base">
              <a:spcBef>
                <a:spcPct val="0"/>
              </a:spcBef>
              <a:spcAft>
                <a:spcPct val="0"/>
              </a:spcAft>
              <a:buClrTx/>
              <a:buSzTx/>
              <a:buFontTx/>
              <a:buNone/>
            </a:pPr>
            <a:r>
              <a:rPr lang="en-US" altLang="en-US" sz="4000" b="1">
                <a:solidFill>
                  <a:srgbClr val="FFFFFF"/>
                </a:solidFill>
                <a:latin typeface="GoudySans Md BT" pitchFamily="34" charset="0"/>
              </a:rPr>
              <a:t>The science behind evolution is </a:t>
            </a:r>
            <a:r>
              <a:rPr lang="en-US" altLang="en-US" sz="4000" b="1">
                <a:solidFill>
                  <a:srgbClr val="FFFF00"/>
                </a:solidFill>
                <a:latin typeface="GoudySans Md BT" pitchFamily="34" charset="0"/>
              </a:rPr>
              <a:t>not empirical, but forensic</a:t>
            </a:r>
            <a:r>
              <a:rPr lang="en-US" altLang="en-US" sz="4000" b="1">
                <a:solidFill>
                  <a:srgbClr val="FFFFFF"/>
                </a:solidFill>
                <a:latin typeface="GoudySans Md BT" pitchFamily="34" charset="0"/>
              </a:rPr>
              <a:t>.</a:t>
            </a:r>
          </a:p>
          <a:p>
            <a:pPr algn="ctr" fontAlgn="base">
              <a:spcBef>
                <a:spcPct val="0"/>
              </a:spcBef>
              <a:spcAft>
                <a:spcPct val="0"/>
              </a:spcAft>
              <a:buClrTx/>
              <a:buSzTx/>
              <a:buFontTx/>
              <a:buNone/>
            </a:pPr>
            <a:r>
              <a:rPr lang="en-US" altLang="en-US" sz="4000" b="1">
                <a:solidFill>
                  <a:srgbClr val="FFFFFF"/>
                </a:solidFill>
                <a:latin typeface="GoudySans Md BT" pitchFamily="34" charset="0"/>
              </a:rPr>
              <a:t>Because evolution took place in history, its scientific investigations are after the fact –</a:t>
            </a:r>
          </a:p>
          <a:p>
            <a:pPr algn="ctr" fontAlgn="base">
              <a:spcBef>
                <a:spcPct val="0"/>
              </a:spcBef>
              <a:spcAft>
                <a:spcPct val="0"/>
              </a:spcAft>
              <a:buClrTx/>
              <a:buSzTx/>
              <a:buFontTx/>
              <a:buNone/>
            </a:pPr>
            <a:r>
              <a:rPr lang="en-US" altLang="en-US" sz="4000" b="1">
                <a:solidFill>
                  <a:srgbClr val="FFFF00"/>
                </a:solidFill>
                <a:latin typeface="GoudySans Md BT" pitchFamily="34" charset="0"/>
              </a:rPr>
              <a:t>no testing, no observations,</a:t>
            </a:r>
          </a:p>
          <a:p>
            <a:pPr algn="ctr" fontAlgn="base">
              <a:spcBef>
                <a:spcPct val="0"/>
              </a:spcBef>
              <a:spcAft>
                <a:spcPct val="0"/>
              </a:spcAft>
              <a:buClrTx/>
              <a:buSzTx/>
              <a:buFontTx/>
              <a:buNone/>
            </a:pPr>
            <a:r>
              <a:rPr lang="en-US" altLang="en-US" sz="4000" b="1">
                <a:solidFill>
                  <a:srgbClr val="FFFF00"/>
                </a:solidFill>
                <a:latin typeface="GoudySans Md BT" pitchFamily="34" charset="0"/>
              </a:rPr>
              <a:t>no repeatability, no falsification</a:t>
            </a:r>
            <a:r>
              <a:rPr lang="en-US" altLang="en-US" sz="4000" b="1">
                <a:solidFill>
                  <a:srgbClr val="FFFFFF"/>
                </a:solidFill>
                <a:latin typeface="GoudySans Md BT" pitchFamily="34" charset="0"/>
              </a:rPr>
              <a:t>, nothing at all like physics.</a:t>
            </a:r>
          </a:p>
        </p:txBody>
      </p:sp>
    </p:spTree>
    <p:extLst>
      <p:ext uri="{BB962C8B-B14F-4D97-AF65-F5344CB8AC3E}">
        <p14:creationId xmlns:p14="http://schemas.microsoft.com/office/powerpoint/2010/main" val="2323175016"/>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a:xfrm>
            <a:off x="428625" y="5510213"/>
            <a:ext cx="7615238" cy="1271587"/>
          </a:xfrm>
          <a:effectLst>
            <a:outerShdw dist="35921" dir="2700000" algn="ctr" rotWithShape="0">
              <a:schemeClr val="bg2"/>
            </a:outerShdw>
          </a:effectLst>
        </p:spPr>
        <p:txBody>
          <a:bodyPr anchor="t" anchorCtr="0"/>
          <a:lstStyle/>
          <a:p>
            <a:pPr eaLnBrk="1" hangingPunct="1">
              <a:defRPr/>
            </a:pPr>
            <a:r>
              <a:rPr lang="en-US" sz="2800">
                <a:solidFill>
                  <a:schemeClr val="tx1"/>
                </a:solidFill>
                <a:effectLst>
                  <a:outerShdw blurRad="38100" dist="38100" dir="2700000" algn="tl">
                    <a:srgbClr val="010199"/>
                  </a:outerShdw>
                </a:effectLst>
              </a:rPr>
              <a:t>John Chaikowsky, “Geology vs. Physics”</a:t>
            </a:r>
            <a:br>
              <a:rPr lang="en-US" sz="2800">
                <a:solidFill>
                  <a:schemeClr val="tx1"/>
                </a:solidFill>
                <a:effectLst>
                  <a:outerShdw blurRad="38100" dist="38100" dir="2700000" algn="tl">
                    <a:srgbClr val="010199"/>
                  </a:outerShdw>
                </a:effectLst>
              </a:rPr>
            </a:br>
            <a:r>
              <a:rPr lang="en-US" sz="2800">
                <a:solidFill>
                  <a:schemeClr val="tx1"/>
                </a:solidFill>
                <a:effectLst>
                  <a:outerShdw blurRad="38100" dist="38100" dir="2700000" algn="tl">
                    <a:srgbClr val="010199"/>
                  </a:outerShdw>
                </a:effectLst>
              </a:rPr>
              <a:t>Geotimes, vol. 50, April 2005, p6</a:t>
            </a:r>
          </a:p>
        </p:txBody>
      </p:sp>
      <p:sp>
        <p:nvSpPr>
          <p:cNvPr id="136195" name="Rectangle 3"/>
          <p:cNvSpPr>
            <a:spLocks noChangeArrowheads="1"/>
          </p:cNvSpPr>
          <p:nvPr/>
        </p:nvSpPr>
        <p:spPr bwMode="auto">
          <a:xfrm>
            <a:off x="244475" y="274638"/>
            <a:ext cx="8642350" cy="39322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fontAlgn="base">
              <a:spcBef>
                <a:spcPct val="0"/>
              </a:spcBef>
              <a:spcAft>
                <a:spcPct val="0"/>
              </a:spcAft>
              <a:buClrTx/>
              <a:buSzTx/>
              <a:buFontTx/>
              <a:buNone/>
            </a:pPr>
            <a:r>
              <a:rPr lang="en-US" altLang="en-US" sz="5400" b="1">
                <a:solidFill>
                  <a:srgbClr val="FFFFFF"/>
                </a:solidFill>
                <a:latin typeface="GoudySans Md BT" pitchFamily="34" charset="0"/>
              </a:rPr>
              <a:t>I think this is what the public discerns –</a:t>
            </a:r>
          </a:p>
          <a:p>
            <a:pPr algn="ctr" fontAlgn="base">
              <a:spcBef>
                <a:spcPct val="0"/>
              </a:spcBef>
              <a:spcAft>
                <a:spcPct val="0"/>
              </a:spcAft>
              <a:buClrTx/>
              <a:buSzTx/>
              <a:buFontTx/>
              <a:buNone/>
            </a:pPr>
            <a:r>
              <a:rPr lang="en-US" altLang="en-US" sz="4800" b="1">
                <a:solidFill>
                  <a:srgbClr val="FFFF00"/>
                </a:solidFill>
                <a:latin typeface="GoudySans Md BT" pitchFamily="34" charset="0"/>
              </a:rPr>
              <a:t>that evolution is just a bunch of just-so stories disguised as legitimate science</a:t>
            </a:r>
            <a:r>
              <a:rPr lang="en-US" altLang="en-US" sz="4800" b="1">
                <a:solidFill>
                  <a:srgbClr val="FFFFFF"/>
                </a:solidFill>
                <a:latin typeface="GoudySans Md BT" pitchFamily="34" charset="0"/>
              </a:rPr>
              <a:t>.</a:t>
            </a:r>
          </a:p>
        </p:txBody>
      </p:sp>
    </p:spTree>
    <p:extLst>
      <p:ext uri="{BB962C8B-B14F-4D97-AF65-F5344CB8AC3E}">
        <p14:creationId xmlns:p14="http://schemas.microsoft.com/office/powerpoint/2010/main" val="309967468"/>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914400" y="269875"/>
            <a:ext cx="8208963" cy="45799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algn="ctr" fontAlgn="base">
              <a:lnSpc>
                <a:spcPct val="90000"/>
              </a:lnSpc>
              <a:spcBef>
                <a:spcPct val="0"/>
              </a:spcBef>
              <a:spcAft>
                <a:spcPct val="0"/>
              </a:spcAft>
              <a:buClrTx/>
              <a:buSzTx/>
              <a:buFontTx/>
              <a:buNone/>
            </a:pPr>
            <a:r>
              <a:rPr lang="en-US" altLang="en-US" sz="5400" b="1">
                <a:solidFill>
                  <a:srgbClr val="FFFFFF"/>
                </a:solidFill>
                <a:latin typeface="GoudySans Md BT" pitchFamily="34" charset="0"/>
              </a:rPr>
              <a:t>“Even if </a:t>
            </a:r>
            <a:r>
              <a:rPr lang="en-US" altLang="en-US" sz="5400" b="1">
                <a:solidFill>
                  <a:srgbClr val="FFFF00"/>
                </a:solidFill>
                <a:latin typeface="GoudySans Md BT" pitchFamily="34" charset="0"/>
              </a:rPr>
              <a:t>all the data</a:t>
            </a:r>
            <a:r>
              <a:rPr lang="en-US" altLang="en-US" sz="5400" b="1">
                <a:solidFill>
                  <a:srgbClr val="FFFFFF"/>
                </a:solidFill>
                <a:latin typeface="GoudySans Md BT" pitchFamily="34" charset="0"/>
              </a:rPr>
              <a:t> point to an intelligent designer, such an hypothesis is </a:t>
            </a:r>
            <a:r>
              <a:rPr lang="en-US" altLang="en-US" sz="5400" b="1">
                <a:solidFill>
                  <a:srgbClr val="00FF00"/>
                </a:solidFill>
                <a:latin typeface="GoudySans Md BT" pitchFamily="34" charset="0"/>
              </a:rPr>
              <a:t>excluded from science</a:t>
            </a:r>
            <a:r>
              <a:rPr lang="en-US" altLang="en-US" sz="5400" b="1">
                <a:solidFill>
                  <a:srgbClr val="FFFFFF"/>
                </a:solidFill>
                <a:latin typeface="GoudySans Md BT" pitchFamily="34" charset="0"/>
              </a:rPr>
              <a:t> because it is </a:t>
            </a:r>
            <a:r>
              <a:rPr lang="en-US" altLang="en-US" sz="5400" b="1">
                <a:solidFill>
                  <a:srgbClr val="FFFF00"/>
                </a:solidFill>
                <a:latin typeface="GoudySans Md BT" pitchFamily="34" charset="0"/>
              </a:rPr>
              <a:t>not naturalistic</a:t>
            </a:r>
            <a:r>
              <a:rPr lang="en-US" altLang="en-US" sz="5400" b="1">
                <a:solidFill>
                  <a:srgbClr val="FFFFFF"/>
                </a:solidFill>
                <a:latin typeface="GoudySans Md BT" pitchFamily="34" charset="0"/>
              </a:rPr>
              <a:t>.” </a:t>
            </a:r>
          </a:p>
        </p:txBody>
      </p:sp>
      <p:sp>
        <p:nvSpPr>
          <p:cNvPr id="140291" name="Text Box 3"/>
          <p:cNvSpPr txBox="1">
            <a:spLocks noChangeArrowheads="1"/>
          </p:cNvSpPr>
          <p:nvPr/>
        </p:nvSpPr>
        <p:spPr bwMode="auto">
          <a:xfrm>
            <a:off x="1828800" y="5053013"/>
            <a:ext cx="7112000" cy="15160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algn="ctr" fontAlgn="base">
              <a:lnSpc>
                <a:spcPct val="90000"/>
              </a:lnSpc>
              <a:spcBef>
                <a:spcPct val="0"/>
              </a:spcBef>
              <a:spcAft>
                <a:spcPct val="0"/>
              </a:spcAft>
              <a:buClrTx/>
              <a:buSzTx/>
              <a:buFontTx/>
              <a:buNone/>
            </a:pPr>
            <a:r>
              <a:rPr lang="en-US" altLang="en-US" b="1">
                <a:solidFill>
                  <a:srgbClr val="FFFFFF"/>
                </a:solidFill>
                <a:latin typeface="GoudySans Md BT" pitchFamily="34" charset="0"/>
              </a:rPr>
              <a:t>Dr. Scott Todd</a:t>
            </a:r>
          </a:p>
          <a:p>
            <a:pPr algn="ctr" fontAlgn="base">
              <a:lnSpc>
                <a:spcPct val="90000"/>
              </a:lnSpc>
              <a:spcBef>
                <a:spcPct val="0"/>
              </a:spcBef>
              <a:spcAft>
                <a:spcPct val="0"/>
              </a:spcAft>
              <a:buClrTx/>
              <a:buSzTx/>
              <a:buFontTx/>
              <a:buNone/>
            </a:pPr>
            <a:r>
              <a:rPr lang="en-US" altLang="en-US" sz="2400" b="1">
                <a:solidFill>
                  <a:srgbClr val="FFFFFF"/>
                </a:solidFill>
                <a:latin typeface="GoudySans Md BT" pitchFamily="34" charset="0"/>
              </a:rPr>
              <a:t>An immunologist at Kansas State University</a:t>
            </a:r>
          </a:p>
          <a:p>
            <a:pPr algn="ctr" fontAlgn="base">
              <a:lnSpc>
                <a:spcPct val="90000"/>
              </a:lnSpc>
              <a:spcBef>
                <a:spcPct val="0"/>
              </a:spcBef>
              <a:spcAft>
                <a:spcPct val="0"/>
              </a:spcAft>
              <a:buClrTx/>
              <a:buSzTx/>
              <a:buFontTx/>
              <a:buNone/>
            </a:pPr>
            <a:r>
              <a:rPr lang="en-US" altLang="en-US" sz="2400" b="1">
                <a:solidFill>
                  <a:srgbClr val="FFFFFF"/>
                </a:solidFill>
                <a:latin typeface="GoudySans Md BT" pitchFamily="34" charset="0"/>
              </a:rPr>
              <a:t>Correspondence to Nature</a:t>
            </a:r>
          </a:p>
          <a:p>
            <a:pPr algn="ctr" fontAlgn="base">
              <a:lnSpc>
                <a:spcPct val="90000"/>
              </a:lnSpc>
              <a:spcBef>
                <a:spcPct val="0"/>
              </a:spcBef>
              <a:spcAft>
                <a:spcPct val="0"/>
              </a:spcAft>
              <a:buClrTx/>
              <a:buSzTx/>
              <a:buFontTx/>
              <a:buNone/>
            </a:pPr>
            <a:r>
              <a:rPr lang="en-US" altLang="en-US" sz="2400" b="1">
                <a:solidFill>
                  <a:srgbClr val="FFFFFF"/>
                </a:solidFill>
                <a:latin typeface="GoudySans Md BT" pitchFamily="34" charset="0"/>
              </a:rPr>
              <a:t>410(6752):423 (Sept 30, 1999)</a:t>
            </a:r>
          </a:p>
        </p:txBody>
      </p:sp>
    </p:spTree>
    <p:extLst>
      <p:ext uri="{BB962C8B-B14F-4D97-AF65-F5344CB8AC3E}">
        <p14:creationId xmlns:p14="http://schemas.microsoft.com/office/powerpoint/2010/main" val="3594217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2994"/>
                                        </p:tgtEl>
                                        <p:attrNameLst>
                                          <p:attrName>style.visibility</p:attrName>
                                        </p:attrNameLst>
                                      </p:cBhvr>
                                      <p:to>
                                        <p:strVal val="visible"/>
                                      </p:to>
                                    </p:set>
                                    <p:animEffect transition="in" filter="dissolve">
                                      <p:cBhvr>
                                        <p:cTn id="7" dur="500"/>
                                        <p:tgtEl>
                                          <p:spTgt spid="212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1066800" y="5257800"/>
            <a:ext cx="4572000" cy="14065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algn="ctr" fontAlgn="base">
              <a:lnSpc>
                <a:spcPct val="90000"/>
              </a:lnSpc>
              <a:spcBef>
                <a:spcPct val="0"/>
              </a:spcBef>
              <a:spcAft>
                <a:spcPct val="0"/>
              </a:spcAft>
              <a:buClrTx/>
              <a:buSzTx/>
              <a:buFontTx/>
              <a:buNone/>
            </a:pPr>
            <a:r>
              <a:rPr lang="en-US" altLang="en-US" sz="2400" b="1">
                <a:solidFill>
                  <a:srgbClr val="FFFFFF"/>
                </a:solidFill>
                <a:latin typeface="GoudySans Md BT" pitchFamily="34" charset="0"/>
              </a:rPr>
              <a:t>Sir Arthur Keith </a:t>
            </a:r>
          </a:p>
          <a:p>
            <a:pPr algn="ctr" fontAlgn="base">
              <a:lnSpc>
                <a:spcPct val="90000"/>
              </a:lnSpc>
              <a:spcBef>
                <a:spcPct val="0"/>
              </a:spcBef>
              <a:spcAft>
                <a:spcPct val="0"/>
              </a:spcAft>
              <a:buClrTx/>
              <a:buSzTx/>
              <a:buFontTx/>
              <a:buNone/>
            </a:pPr>
            <a:r>
              <a:rPr lang="en-US" altLang="en-US" sz="2400" b="1">
                <a:solidFill>
                  <a:srgbClr val="FFFFFF"/>
                </a:solidFill>
                <a:latin typeface="GoudySans Md BT" pitchFamily="34" charset="0"/>
              </a:rPr>
              <a:t>wrote the forward to the</a:t>
            </a:r>
          </a:p>
          <a:p>
            <a:pPr algn="ctr" fontAlgn="base">
              <a:lnSpc>
                <a:spcPct val="90000"/>
              </a:lnSpc>
              <a:spcBef>
                <a:spcPct val="0"/>
              </a:spcBef>
              <a:spcAft>
                <a:spcPct val="0"/>
              </a:spcAft>
              <a:buClrTx/>
              <a:buSzTx/>
              <a:buFontTx/>
              <a:buNone/>
            </a:pPr>
            <a:r>
              <a:rPr lang="en-US" altLang="en-US" sz="2400" b="1">
                <a:solidFill>
                  <a:srgbClr val="FFFFFF"/>
                </a:solidFill>
                <a:latin typeface="GoudySans Md BT" pitchFamily="34" charset="0"/>
              </a:rPr>
              <a:t>100th anniversary edition</a:t>
            </a:r>
          </a:p>
          <a:p>
            <a:pPr algn="ctr" fontAlgn="base">
              <a:lnSpc>
                <a:spcPct val="90000"/>
              </a:lnSpc>
              <a:spcBef>
                <a:spcPct val="0"/>
              </a:spcBef>
              <a:spcAft>
                <a:spcPct val="0"/>
              </a:spcAft>
              <a:buClrTx/>
              <a:buSzTx/>
              <a:buFontTx/>
              <a:buNone/>
            </a:pPr>
            <a:r>
              <a:rPr lang="en-US" altLang="en-US" sz="2400" b="1">
                <a:solidFill>
                  <a:srgbClr val="FFFFFF"/>
                </a:solidFill>
                <a:latin typeface="GoudySans Md BT" pitchFamily="34" charset="0"/>
              </a:rPr>
              <a:t>Origin of Species in 1959</a:t>
            </a:r>
            <a:endParaRPr lang="en-US" altLang="en-US" sz="1200">
              <a:solidFill>
                <a:srgbClr val="FFFFFF"/>
              </a:solidFill>
              <a:latin typeface="GoudySans Md BT" pitchFamily="34" charset="0"/>
            </a:endParaRPr>
          </a:p>
        </p:txBody>
      </p:sp>
      <p:sp>
        <p:nvSpPr>
          <p:cNvPr id="41987" name="Text Box 3"/>
          <p:cNvSpPr txBox="1">
            <a:spLocks noChangeArrowheads="1"/>
          </p:cNvSpPr>
          <p:nvPr/>
        </p:nvSpPr>
        <p:spPr bwMode="auto">
          <a:xfrm>
            <a:off x="838200" y="269875"/>
            <a:ext cx="8305800" cy="45307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algn="ctr" fontAlgn="base">
              <a:lnSpc>
                <a:spcPct val="90000"/>
              </a:lnSpc>
              <a:spcBef>
                <a:spcPct val="0"/>
              </a:spcBef>
              <a:spcAft>
                <a:spcPct val="0"/>
              </a:spcAft>
              <a:buClrTx/>
              <a:buSzTx/>
              <a:buFontTx/>
              <a:buNone/>
            </a:pPr>
            <a:r>
              <a:rPr lang="en-US" altLang="en-US" sz="5400" b="1">
                <a:solidFill>
                  <a:srgbClr val="FFFFFF"/>
                </a:solidFill>
                <a:latin typeface="GoudySans Md BT" pitchFamily="34" charset="0"/>
              </a:rPr>
              <a:t>“Evolution is unproved and unprovable. We believe it only because</a:t>
            </a:r>
          </a:p>
          <a:p>
            <a:pPr algn="ctr" fontAlgn="base">
              <a:lnSpc>
                <a:spcPct val="90000"/>
              </a:lnSpc>
              <a:spcBef>
                <a:spcPct val="0"/>
              </a:spcBef>
              <a:spcAft>
                <a:spcPct val="0"/>
              </a:spcAft>
              <a:buClrTx/>
              <a:buSzTx/>
              <a:buFontTx/>
              <a:buNone/>
            </a:pPr>
            <a:r>
              <a:rPr lang="en-US" altLang="en-US" sz="5400" b="1">
                <a:solidFill>
                  <a:srgbClr val="FFFF00"/>
                </a:solidFill>
                <a:latin typeface="GoudySans Md BT" pitchFamily="34" charset="0"/>
              </a:rPr>
              <a:t>the only alternative is special creation, and</a:t>
            </a:r>
          </a:p>
          <a:p>
            <a:pPr algn="ctr" fontAlgn="base">
              <a:lnSpc>
                <a:spcPct val="90000"/>
              </a:lnSpc>
              <a:spcBef>
                <a:spcPct val="0"/>
              </a:spcBef>
              <a:spcAft>
                <a:spcPct val="0"/>
              </a:spcAft>
              <a:buClrTx/>
              <a:buSzTx/>
              <a:buFontTx/>
              <a:buNone/>
            </a:pPr>
            <a:r>
              <a:rPr lang="en-US" altLang="en-US" sz="5400" b="1">
                <a:solidFill>
                  <a:srgbClr val="FFFF00"/>
                </a:solidFill>
                <a:latin typeface="GoudySans Md BT" pitchFamily="34" charset="0"/>
              </a:rPr>
              <a:t>that is unthinkable</a:t>
            </a:r>
            <a:r>
              <a:rPr lang="en-US" altLang="en-US" sz="5400" b="1">
                <a:solidFill>
                  <a:srgbClr val="FFFFFF"/>
                </a:solidFill>
                <a:latin typeface="GoudySans Md BT" pitchFamily="34" charset="0"/>
              </a:rPr>
              <a:t>.”</a:t>
            </a:r>
          </a:p>
        </p:txBody>
      </p:sp>
    </p:spTree>
    <p:extLst>
      <p:ext uri="{BB962C8B-B14F-4D97-AF65-F5344CB8AC3E}">
        <p14:creationId xmlns:p14="http://schemas.microsoft.com/office/powerpoint/2010/main" val="255914847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dissolve">
                                      <p:cBhvr>
                                        <p:cTn id="7"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effectLst>
            <a:outerShdw dist="35921" dir="2700000" algn="ctr" rotWithShape="0">
              <a:schemeClr val="bg2"/>
            </a:outerShdw>
          </a:effectLst>
        </p:spPr>
        <p:txBody>
          <a:bodyPr lIns="90488" tIns="44450" rIns="90488" bIns="44450" anchor="t"/>
          <a:lstStyle/>
          <a:p>
            <a:pPr marL="342900" indent="-342900" eaLnBrk="1" hangingPunct="1">
              <a:spcBef>
                <a:spcPct val="20000"/>
              </a:spcBef>
            </a:pPr>
            <a:r>
              <a:rPr lang="en-US" altLang="en-US" sz="6600" b="1">
                <a:solidFill>
                  <a:srgbClr val="FFFF66"/>
                </a:solidFill>
              </a:rPr>
              <a:t>Recent Creation</a:t>
            </a:r>
          </a:p>
        </p:txBody>
      </p:sp>
      <p:sp>
        <p:nvSpPr>
          <p:cNvPr id="142339" name="Rectangle 3"/>
          <p:cNvSpPr>
            <a:spLocks noGrp="1" noChangeArrowheads="1"/>
          </p:cNvSpPr>
          <p:nvPr>
            <p:ph type="body" sz="half" idx="1"/>
          </p:nvPr>
        </p:nvSpPr>
        <p:spPr>
          <a:xfrm>
            <a:off x="914400" y="1692275"/>
            <a:ext cx="4022725" cy="4662488"/>
          </a:xfrm>
          <a:effectLst>
            <a:outerShdw dist="35921" dir="2700000" algn="ctr" rotWithShape="0">
              <a:schemeClr val="bg2"/>
            </a:outerShdw>
          </a:effectLst>
        </p:spPr>
        <p:txBody>
          <a:bodyPr lIns="90488" tIns="44450" rIns="90488" bIns="44450"/>
          <a:lstStyle/>
          <a:p>
            <a:pPr eaLnBrk="1" hangingPunct="1">
              <a:spcBef>
                <a:spcPct val="0"/>
              </a:spcBef>
            </a:pPr>
            <a:r>
              <a:rPr lang="en-US" altLang="en-US" sz="3600"/>
              <a:t>Earth’s Spin</a:t>
            </a:r>
          </a:p>
          <a:p>
            <a:pPr eaLnBrk="1" hangingPunct="1">
              <a:spcBef>
                <a:spcPct val="0"/>
              </a:spcBef>
            </a:pPr>
            <a:r>
              <a:rPr lang="en-US" altLang="en-US" sz="3600"/>
              <a:t>Earth to Moon</a:t>
            </a:r>
          </a:p>
          <a:p>
            <a:pPr eaLnBrk="1" hangingPunct="1">
              <a:spcBef>
                <a:spcPct val="0"/>
              </a:spcBef>
            </a:pPr>
            <a:r>
              <a:rPr lang="en-US" altLang="en-US" sz="3600"/>
              <a:t>Magnetic Field</a:t>
            </a:r>
          </a:p>
          <a:p>
            <a:pPr eaLnBrk="1" hangingPunct="1">
              <a:spcBef>
                <a:spcPct val="0"/>
              </a:spcBef>
            </a:pPr>
            <a:r>
              <a:rPr lang="en-US" altLang="en-US" sz="3600"/>
              <a:t>Sea Salts</a:t>
            </a:r>
          </a:p>
          <a:p>
            <a:pPr eaLnBrk="1" hangingPunct="1">
              <a:spcBef>
                <a:spcPct val="0"/>
              </a:spcBef>
            </a:pPr>
            <a:r>
              <a:rPr lang="en-US" altLang="en-US" sz="3600"/>
              <a:t>Helium</a:t>
            </a:r>
          </a:p>
          <a:p>
            <a:pPr eaLnBrk="1" hangingPunct="1">
              <a:spcBef>
                <a:spcPct val="0"/>
              </a:spcBef>
            </a:pPr>
            <a:r>
              <a:rPr lang="en-US" altLang="en-US" sz="3600"/>
              <a:t>Comets</a:t>
            </a:r>
          </a:p>
          <a:p>
            <a:pPr eaLnBrk="1" hangingPunct="1">
              <a:spcBef>
                <a:spcPct val="0"/>
              </a:spcBef>
            </a:pPr>
            <a:r>
              <a:rPr lang="en-US" altLang="en-US" sz="3600"/>
              <a:t>Hot Moons</a:t>
            </a:r>
          </a:p>
          <a:p>
            <a:pPr eaLnBrk="1" hangingPunct="1">
              <a:spcBef>
                <a:spcPct val="0"/>
              </a:spcBef>
            </a:pPr>
            <a:r>
              <a:rPr lang="en-US" altLang="en-US" sz="3600"/>
              <a:t>Spiral Galaxies</a:t>
            </a:r>
          </a:p>
        </p:txBody>
      </p:sp>
      <p:sp>
        <p:nvSpPr>
          <p:cNvPr id="142340" name="Rectangle 4"/>
          <p:cNvSpPr>
            <a:spLocks noChangeArrowheads="1"/>
          </p:cNvSpPr>
          <p:nvPr/>
        </p:nvSpPr>
        <p:spPr bwMode="auto">
          <a:xfrm>
            <a:off x="4664075" y="1692275"/>
            <a:ext cx="4297363" cy="39465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lstStyle>
            <a:lvl1pPr marL="342900" indent="-342900"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eaLnBrk="1" fontAlgn="base" hangingPunct="1">
              <a:spcBef>
                <a:spcPct val="0"/>
              </a:spcBef>
              <a:spcAft>
                <a:spcPct val="0"/>
              </a:spcAft>
            </a:pPr>
            <a:r>
              <a:rPr lang="en-US" altLang="en-US" sz="3600">
                <a:solidFill>
                  <a:srgbClr val="FFFFFF"/>
                </a:solidFill>
              </a:rPr>
              <a:t>Populations</a:t>
            </a:r>
          </a:p>
          <a:p>
            <a:pPr eaLnBrk="1" fontAlgn="base" hangingPunct="1">
              <a:spcBef>
                <a:spcPct val="0"/>
              </a:spcBef>
              <a:spcAft>
                <a:spcPct val="0"/>
              </a:spcAft>
            </a:pPr>
            <a:r>
              <a:rPr lang="en-US" altLang="en-US" sz="3600">
                <a:solidFill>
                  <a:srgbClr val="FFFFFF"/>
                </a:solidFill>
              </a:rPr>
              <a:t>Ice Depth </a:t>
            </a:r>
          </a:p>
          <a:p>
            <a:pPr eaLnBrk="1" fontAlgn="base" hangingPunct="1">
              <a:spcBef>
                <a:spcPct val="0"/>
              </a:spcBef>
              <a:spcAft>
                <a:spcPct val="0"/>
              </a:spcAft>
            </a:pPr>
            <a:r>
              <a:rPr lang="en-US" altLang="en-US" sz="3600">
                <a:solidFill>
                  <a:srgbClr val="FFFFFF"/>
                </a:solidFill>
              </a:rPr>
              <a:t>Oldest Desert</a:t>
            </a:r>
          </a:p>
          <a:p>
            <a:pPr eaLnBrk="1" fontAlgn="base" hangingPunct="1">
              <a:spcBef>
                <a:spcPct val="0"/>
              </a:spcBef>
              <a:spcAft>
                <a:spcPct val="0"/>
              </a:spcAft>
            </a:pPr>
            <a:r>
              <a:rPr lang="en-US" altLang="en-US" sz="3600">
                <a:solidFill>
                  <a:srgbClr val="FFFFFF"/>
                </a:solidFill>
              </a:rPr>
              <a:t>Oldest Plant</a:t>
            </a:r>
          </a:p>
          <a:p>
            <a:pPr eaLnBrk="1" fontAlgn="base" hangingPunct="1">
              <a:spcBef>
                <a:spcPct val="0"/>
              </a:spcBef>
              <a:spcAft>
                <a:spcPct val="0"/>
              </a:spcAft>
            </a:pPr>
            <a:r>
              <a:rPr lang="en-US" altLang="en-US" sz="3600">
                <a:solidFill>
                  <a:srgbClr val="FFFFFF"/>
                </a:solidFill>
              </a:rPr>
              <a:t>Oldest Coral</a:t>
            </a:r>
          </a:p>
          <a:p>
            <a:pPr eaLnBrk="1" fontAlgn="base" hangingPunct="1">
              <a:spcBef>
                <a:spcPct val="0"/>
              </a:spcBef>
              <a:spcAft>
                <a:spcPct val="0"/>
              </a:spcAft>
            </a:pPr>
            <a:r>
              <a:rPr lang="en-US" altLang="en-US" sz="3600">
                <a:solidFill>
                  <a:srgbClr val="FFFFFF"/>
                </a:solidFill>
              </a:rPr>
              <a:t>Cave Formations</a:t>
            </a:r>
          </a:p>
        </p:txBody>
      </p:sp>
    </p:spTree>
    <p:extLst>
      <p:ext uri="{BB962C8B-B14F-4D97-AF65-F5344CB8AC3E}">
        <p14:creationId xmlns:p14="http://schemas.microsoft.com/office/powerpoint/2010/main" val="32749718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104775" y="388938"/>
            <a:ext cx="8915400" cy="52784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a:spcBef>
                <a:spcPct val="20000"/>
              </a:spcBef>
              <a:buChar char="•"/>
              <a:defRPr sz="3200">
                <a:solidFill>
                  <a:schemeClr val="bg1"/>
                </a:solidFill>
                <a:latin typeface="Times New Roman" pitchFamily="18" charset="0"/>
              </a:defRPr>
            </a:lvl1pPr>
            <a:lvl2pPr marL="742950" indent="-285750" algn="l">
              <a:spcBef>
                <a:spcPct val="20000"/>
              </a:spcBef>
              <a:buChar char="–"/>
              <a:defRPr sz="2800">
                <a:solidFill>
                  <a:schemeClr val="bg1"/>
                </a:solidFill>
                <a:latin typeface="Times New Roman" pitchFamily="18" charset="0"/>
              </a:defRPr>
            </a:lvl2pPr>
            <a:lvl3pPr marL="1143000" indent="-228600" algn="l">
              <a:spcBef>
                <a:spcPct val="20000"/>
              </a:spcBef>
              <a:buChar char="•"/>
              <a:defRPr sz="2400">
                <a:solidFill>
                  <a:schemeClr val="bg1"/>
                </a:solidFill>
                <a:latin typeface="Times New Roman" pitchFamily="18" charset="0"/>
              </a:defRPr>
            </a:lvl3pPr>
            <a:lvl4pPr marL="1600200" indent="-228600" algn="l">
              <a:spcBef>
                <a:spcPct val="20000"/>
              </a:spcBef>
              <a:buChar char="–"/>
              <a:defRPr sz="2000">
                <a:solidFill>
                  <a:schemeClr val="bg1"/>
                </a:solidFill>
                <a:latin typeface="Times New Roman" pitchFamily="18" charset="0"/>
              </a:defRPr>
            </a:lvl4pPr>
            <a:lvl5pPr marL="2057400" indent="-228600" algn="l">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0" fontAlgn="base" hangingPunct="0">
              <a:lnSpc>
                <a:spcPct val="90000"/>
              </a:lnSpc>
              <a:spcBef>
                <a:spcPct val="0"/>
              </a:spcBef>
              <a:spcAft>
                <a:spcPct val="0"/>
              </a:spcAft>
              <a:buFontTx/>
              <a:buNone/>
            </a:pPr>
            <a:r>
              <a:rPr lang="en-US" altLang="en-US" sz="4800" b="1" dirty="0">
                <a:solidFill>
                  <a:srgbClr val="FFFFFF"/>
                </a:solidFill>
                <a:latin typeface="GoudySans Md BT" pitchFamily="34" charset="0"/>
              </a:rPr>
              <a:t>“A central tenet of modern science is </a:t>
            </a:r>
            <a:r>
              <a:rPr lang="en-US" altLang="en-US" sz="4800" b="1" dirty="0">
                <a:solidFill>
                  <a:srgbClr val="FFFF00"/>
                </a:solidFill>
                <a:latin typeface="GoudySans Md BT" pitchFamily="34" charset="0"/>
              </a:rPr>
              <a:t>methodological naturalism</a:t>
            </a:r>
            <a:r>
              <a:rPr lang="en-US" altLang="en-US" sz="4800" b="1" dirty="0">
                <a:solidFill>
                  <a:srgbClr val="FFFFFF"/>
                </a:solidFill>
                <a:latin typeface="GoudySans Md BT" pitchFamily="34" charset="0"/>
              </a:rPr>
              <a:t> – it seeks to </a:t>
            </a:r>
            <a:r>
              <a:rPr lang="en-US" altLang="en-US" sz="4800" b="1" dirty="0">
                <a:solidFill>
                  <a:srgbClr val="FFFF00"/>
                </a:solidFill>
                <a:latin typeface="GoudySans Md BT" pitchFamily="34" charset="0"/>
              </a:rPr>
              <a:t>explain the universe</a:t>
            </a:r>
            <a:r>
              <a:rPr lang="en-US" altLang="en-US" sz="4800" b="1" dirty="0">
                <a:solidFill>
                  <a:srgbClr val="FFFFFF"/>
                </a:solidFill>
                <a:latin typeface="GoudySans Md BT" pitchFamily="34" charset="0"/>
              </a:rPr>
              <a:t> </a:t>
            </a:r>
            <a:r>
              <a:rPr lang="en-US" altLang="en-US" sz="4800" b="1" dirty="0">
                <a:solidFill>
                  <a:srgbClr val="00FF00"/>
                </a:solidFill>
                <a:latin typeface="GoudySans Md BT" pitchFamily="34" charset="0"/>
              </a:rPr>
              <a:t>purely</a:t>
            </a:r>
            <a:r>
              <a:rPr lang="en-US" altLang="en-US" sz="4800" b="1" dirty="0">
                <a:solidFill>
                  <a:srgbClr val="FFFFFF"/>
                </a:solidFill>
                <a:latin typeface="GoudySans Md BT" pitchFamily="34" charset="0"/>
              </a:rPr>
              <a:t> in terms of observed or testable </a:t>
            </a:r>
            <a:r>
              <a:rPr lang="en-US" altLang="en-US" sz="4800" b="1" dirty="0">
                <a:solidFill>
                  <a:srgbClr val="FFFF00"/>
                </a:solidFill>
                <a:latin typeface="GoudySans Md BT" pitchFamily="34" charset="0"/>
              </a:rPr>
              <a:t>natural mechanisms</a:t>
            </a:r>
            <a:r>
              <a:rPr lang="en-US" altLang="en-US" sz="4800" b="1" dirty="0">
                <a:solidFill>
                  <a:srgbClr val="FFFFFF"/>
                </a:solidFill>
                <a:latin typeface="GoudySans Md BT" pitchFamily="34" charset="0"/>
              </a:rPr>
              <a:t>.”</a:t>
            </a:r>
          </a:p>
          <a:p>
            <a:pPr algn="ctr" eaLnBrk="0" fontAlgn="base" hangingPunct="0">
              <a:lnSpc>
                <a:spcPct val="90000"/>
              </a:lnSpc>
              <a:spcBef>
                <a:spcPct val="0"/>
              </a:spcBef>
              <a:spcAft>
                <a:spcPct val="0"/>
              </a:spcAft>
              <a:buFontTx/>
              <a:buNone/>
            </a:pPr>
            <a:endParaRPr lang="en-US" altLang="en-US" sz="1800" b="1" dirty="0">
              <a:solidFill>
                <a:srgbClr val="0000FF"/>
              </a:solidFill>
              <a:latin typeface="GoudySans Md BT" pitchFamily="34" charset="0"/>
            </a:endParaRPr>
          </a:p>
          <a:p>
            <a:pPr algn="ctr" eaLnBrk="0" fontAlgn="base" hangingPunct="0">
              <a:lnSpc>
                <a:spcPct val="90000"/>
              </a:lnSpc>
              <a:spcBef>
                <a:spcPct val="0"/>
              </a:spcBef>
              <a:spcAft>
                <a:spcPct val="0"/>
              </a:spcAft>
              <a:buFontTx/>
              <a:buNone/>
            </a:pPr>
            <a:r>
              <a:rPr lang="en-US" altLang="en-US" sz="2400" b="1" dirty="0">
                <a:solidFill>
                  <a:srgbClr val="FFFFFF"/>
                </a:solidFill>
                <a:latin typeface="GoudySans Md BT" pitchFamily="34" charset="0"/>
              </a:rPr>
              <a:t>John </a:t>
            </a:r>
            <a:r>
              <a:rPr lang="en-US" altLang="en-US" sz="2400" b="1" dirty="0" err="1">
                <a:solidFill>
                  <a:srgbClr val="FFFFFF"/>
                </a:solidFill>
                <a:latin typeface="GoudySans Md BT" pitchFamily="34" charset="0"/>
              </a:rPr>
              <a:t>Rennie</a:t>
            </a:r>
            <a:endParaRPr lang="en-US" altLang="en-US" sz="2400" b="1" dirty="0">
              <a:solidFill>
                <a:srgbClr val="FFFFFF"/>
              </a:solidFill>
              <a:latin typeface="GoudySans Md BT" pitchFamily="34" charset="0"/>
            </a:endParaRPr>
          </a:p>
          <a:p>
            <a:pPr algn="ctr" eaLnBrk="0" fontAlgn="base" hangingPunct="0">
              <a:lnSpc>
                <a:spcPct val="90000"/>
              </a:lnSpc>
              <a:spcBef>
                <a:spcPct val="0"/>
              </a:spcBef>
              <a:spcAft>
                <a:spcPct val="0"/>
              </a:spcAft>
              <a:buFontTx/>
              <a:buNone/>
            </a:pPr>
            <a:r>
              <a:rPr lang="en-US" altLang="en-US" sz="2400" b="1" dirty="0">
                <a:solidFill>
                  <a:srgbClr val="FFFFFF"/>
                </a:solidFill>
                <a:latin typeface="GoudySans Md BT" pitchFamily="34" charset="0"/>
              </a:rPr>
              <a:t>Editor in Chief of </a:t>
            </a:r>
            <a:r>
              <a:rPr lang="en-US" altLang="en-US" sz="2400" b="1" dirty="0" err="1">
                <a:solidFill>
                  <a:srgbClr val="FFFFFF"/>
                </a:solidFill>
                <a:latin typeface="GoudySans Md BT" pitchFamily="34" charset="0"/>
              </a:rPr>
              <a:t>SciAm</a:t>
            </a:r>
            <a:endParaRPr lang="en-US" altLang="en-US" sz="2400" b="1" dirty="0">
              <a:solidFill>
                <a:srgbClr val="FFFFFF"/>
              </a:solidFill>
              <a:latin typeface="GoudySans Md BT" pitchFamily="34" charset="0"/>
            </a:endParaRPr>
          </a:p>
          <a:p>
            <a:pPr algn="ctr" eaLnBrk="0" fontAlgn="base" hangingPunct="0">
              <a:lnSpc>
                <a:spcPct val="90000"/>
              </a:lnSpc>
              <a:spcBef>
                <a:spcPct val="0"/>
              </a:spcBef>
              <a:spcAft>
                <a:spcPct val="0"/>
              </a:spcAft>
              <a:buFontTx/>
              <a:buNone/>
            </a:pPr>
            <a:r>
              <a:rPr lang="en-US" altLang="en-US" sz="2400" b="1" dirty="0">
                <a:solidFill>
                  <a:srgbClr val="FFFFFF"/>
                </a:solidFill>
                <a:latin typeface="GoudySans Md BT" pitchFamily="34" charset="0"/>
              </a:rPr>
              <a:t>Scientific American, July 2002, p84</a:t>
            </a:r>
          </a:p>
        </p:txBody>
      </p:sp>
    </p:spTree>
    <p:extLst>
      <p:ext uri="{BB962C8B-B14F-4D97-AF65-F5344CB8AC3E}">
        <p14:creationId xmlns:p14="http://schemas.microsoft.com/office/powerpoint/2010/main" val="3619644191"/>
      </p:ext>
    </p:extLst>
  </p:cSld>
  <p:clrMapOvr>
    <a:overrideClrMapping bg1="dk2" tx1="lt1" bg2="dk1"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1" name="Text Box 3"/>
          <p:cNvSpPr txBox="1">
            <a:spLocks noChangeArrowheads="1"/>
          </p:cNvSpPr>
          <p:nvPr/>
        </p:nvSpPr>
        <p:spPr bwMode="auto">
          <a:xfrm>
            <a:off x="977900" y="419100"/>
            <a:ext cx="6889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600" b="1">
                <a:solidFill>
                  <a:srgbClr val="000000"/>
                </a:solidFill>
                <a:latin typeface="Times New Roman" pitchFamily="18" charset="0"/>
              </a:rPr>
              <a:t>Helium leakage from radioactive</a:t>
            </a:r>
          </a:p>
          <a:p>
            <a:pPr fontAlgn="base">
              <a:spcBef>
                <a:spcPct val="0"/>
              </a:spcBef>
              <a:spcAft>
                <a:spcPct val="0"/>
              </a:spcAft>
            </a:pPr>
            <a:r>
              <a:rPr lang="en-US" altLang="en-US" sz="3600" b="1">
                <a:solidFill>
                  <a:srgbClr val="FF0000"/>
                </a:solidFill>
                <a:latin typeface="Times New Roman" pitchFamily="18" charset="0"/>
              </a:rPr>
              <a:t>zircons</a:t>
            </a:r>
            <a:r>
              <a:rPr lang="en-US" altLang="en-US" sz="3600" b="1">
                <a:solidFill>
                  <a:srgbClr val="000000"/>
                </a:solidFill>
                <a:latin typeface="Times New Roman" pitchFamily="18" charset="0"/>
              </a:rPr>
              <a:t> deflates “Billions of years”</a:t>
            </a:r>
          </a:p>
        </p:txBody>
      </p:sp>
      <p:sp>
        <p:nvSpPr>
          <p:cNvPr id="140292" name="Line 4"/>
          <p:cNvSpPr>
            <a:spLocks noChangeShapeType="1"/>
          </p:cNvSpPr>
          <p:nvPr/>
        </p:nvSpPr>
        <p:spPr bwMode="auto">
          <a:xfrm>
            <a:off x="977900" y="1676400"/>
            <a:ext cx="7010400" cy="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grpSp>
        <p:nvGrpSpPr>
          <p:cNvPr id="140310" name="Group 22"/>
          <p:cNvGrpSpPr>
            <a:grpSpLocks/>
          </p:cNvGrpSpPr>
          <p:nvPr/>
        </p:nvGrpSpPr>
        <p:grpSpPr bwMode="auto">
          <a:xfrm>
            <a:off x="4479925" y="1911350"/>
            <a:ext cx="4181475" cy="4321175"/>
            <a:chOff x="2822" y="1204"/>
            <a:chExt cx="2634" cy="2722"/>
          </a:xfrm>
        </p:grpSpPr>
        <p:grpSp>
          <p:nvGrpSpPr>
            <p:cNvPr id="140309" name="Group 21"/>
            <p:cNvGrpSpPr>
              <a:grpSpLocks/>
            </p:cNvGrpSpPr>
            <p:nvPr/>
          </p:nvGrpSpPr>
          <p:grpSpPr bwMode="auto">
            <a:xfrm>
              <a:off x="2822" y="1204"/>
              <a:ext cx="2634" cy="2722"/>
              <a:chOff x="2822" y="1204"/>
              <a:chExt cx="2634" cy="2722"/>
            </a:xfrm>
          </p:grpSpPr>
          <p:pic>
            <p:nvPicPr>
              <p:cNvPr id="140290" name="Picture 2" descr="Jemez Zircons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4" y="1568"/>
                <a:ext cx="1989" cy="1730"/>
              </a:xfrm>
              <a:prstGeom prst="rect">
                <a:avLst/>
              </a:prstGeom>
              <a:noFill/>
              <a:extLst>
                <a:ext uri="{909E8E84-426E-40DD-AFC4-6F175D3DCCD1}">
                  <a14:hiddenFill xmlns:a14="http://schemas.microsoft.com/office/drawing/2010/main">
                    <a:solidFill>
                      <a:srgbClr val="FFFFFF"/>
                    </a:solidFill>
                  </a14:hiddenFill>
                </a:ext>
              </a:extLst>
            </p:spPr>
          </p:pic>
          <p:sp>
            <p:nvSpPr>
              <p:cNvPr id="140293" name="Line 5"/>
              <p:cNvSpPr>
                <a:spLocks noChangeShapeType="1"/>
              </p:cNvSpPr>
              <p:nvPr/>
            </p:nvSpPr>
            <p:spPr bwMode="auto">
              <a:xfrm>
                <a:off x="4176" y="3152"/>
                <a:ext cx="0" cy="288"/>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0294" name="Line 6"/>
              <p:cNvSpPr>
                <a:spLocks noChangeShapeType="1"/>
              </p:cNvSpPr>
              <p:nvPr/>
            </p:nvSpPr>
            <p:spPr bwMode="auto">
              <a:xfrm>
                <a:off x="4848" y="3152"/>
                <a:ext cx="0" cy="288"/>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0297" name="Line 9"/>
              <p:cNvSpPr>
                <a:spLocks noChangeShapeType="1"/>
              </p:cNvSpPr>
              <p:nvPr/>
            </p:nvSpPr>
            <p:spPr bwMode="auto">
              <a:xfrm flipH="1">
                <a:off x="4848" y="3536"/>
                <a:ext cx="192"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0298" name="Line 10"/>
              <p:cNvSpPr>
                <a:spLocks noChangeShapeType="1"/>
              </p:cNvSpPr>
              <p:nvPr/>
            </p:nvSpPr>
            <p:spPr bwMode="auto">
              <a:xfrm>
                <a:off x="3984" y="3536"/>
                <a:ext cx="192"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0299" name="Text Box 11"/>
              <p:cNvSpPr txBox="1">
                <a:spLocks noChangeArrowheads="1"/>
              </p:cNvSpPr>
              <p:nvPr/>
            </p:nvSpPr>
            <p:spPr bwMode="auto">
              <a:xfrm>
                <a:off x="4192" y="3408"/>
                <a:ext cx="66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rPr>
                  <a:t>60 </a:t>
                </a:r>
                <a:r>
                  <a:rPr lang="en-US" altLang="en-US" sz="2400" b="1">
                    <a:solidFill>
                      <a:srgbClr val="000000"/>
                    </a:solidFill>
                    <a:cs typeface="Arial" pitchFamily="34" charset="0"/>
                  </a:rPr>
                  <a:t>µm</a:t>
                </a:r>
                <a:endParaRPr lang="en-US" altLang="en-US" sz="2400" b="1">
                  <a:solidFill>
                    <a:srgbClr val="000000"/>
                  </a:solidFill>
                </a:endParaRPr>
              </a:p>
              <a:p>
                <a:pPr fontAlgn="base">
                  <a:spcBef>
                    <a:spcPct val="0"/>
                  </a:spcBef>
                  <a:spcAft>
                    <a:spcPct val="0"/>
                  </a:spcAft>
                </a:pPr>
                <a:endParaRPr lang="en-US" altLang="en-US" sz="2400" b="1">
                  <a:solidFill>
                    <a:srgbClr val="000000"/>
                  </a:solidFill>
                </a:endParaRPr>
              </a:p>
            </p:txBody>
          </p:sp>
          <p:sp>
            <p:nvSpPr>
              <p:cNvPr id="140303" name="Text Box 15"/>
              <p:cNvSpPr txBox="1">
                <a:spLocks noChangeArrowheads="1"/>
              </p:cNvSpPr>
              <p:nvPr/>
            </p:nvSpPr>
            <p:spPr bwMode="auto">
              <a:xfrm>
                <a:off x="2822" y="1204"/>
                <a:ext cx="2634"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Microscopic zircon crystals</a:t>
                </a:r>
              </a:p>
            </p:txBody>
          </p:sp>
        </p:grpSp>
        <p:sp>
          <p:nvSpPr>
            <p:cNvPr id="140295" name="Line 7"/>
            <p:cNvSpPr>
              <a:spLocks noChangeShapeType="1"/>
            </p:cNvSpPr>
            <p:nvPr/>
          </p:nvSpPr>
          <p:spPr bwMode="auto">
            <a:xfrm>
              <a:off x="4176" y="3440"/>
              <a:ext cx="0" cy="19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0296" name="Line 8"/>
            <p:cNvSpPr>
              <a:spLocks noChangeShapeType="1"/>
            </p:cNvSpPr>
            <p:nvPr/>
          </p:nvSpPr>
          <p:spPr bwMode="auto">
            <a:xfrm>
              <a:off x="4848" y="3440"/>
              <a:ext cx="0" cy="19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grpSp>
      <p:pic>
        <p:nvPicPr>
          <p:cNvPr id="140300" name="Picture 12" descr="Fenton Hill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075" y="1809750"/>
            <a:ext cx="3163888" cy="4475163"/>
          </a:xfrm>
          <a:prstGeom prst="rect">
            <a:avLst/>
          </a:prstGeom>
          <a:noFill/>
          <a:extLst>
            <a:ext uri="{909E8E84-426E-40DD-AFC4-6F175D3DCCD1}">
              <a14:hiddenFill xmlns:a14="http://schemas.microsoft.com/office/drawing/2010/main">
                <a:solidFill>
                  <a:srgbClr val="FFFFFF"/>
                </a:solidFill>
              </a14:hiddenFill>
            </a:ext>
          </a:extLst>
        </p:spPr>
      </p:pic>
      <p:grpSp>
        <p:nvGrpSpPr>
          <p:cNvPr id="140308" name="Group 20"/>
          <p:cNvGrpSpPr>
            <a:grpSpLocks/>
          </p:cNvGrpSpPr>
          <p:nvPr/>
        </p:nvGrpSpPr>
        <p:grpSpPr bwMode="auto">
          <a:xfrm>
            <a:off x="2514600" y="2463800"/>
            <a:ext cx="2692400" cy="3632200"/>
            <a:chOff x="1584" y="1552"/>
            <a:chExt cx="1696" cy="2288"/>
          </a:xfrm>
        </p:grpSpPr>
        <p:sp>
          <p:nvSpPr>
            <p:cNvPr id="140301" name="Line 13"/>
            <p:cNvSpPr>
              <a:spLocks noChangeShapeType="1"/>
            </p:cNvSpPr>
            <p:nvPr/>
          </p:nvSpPr>
          <p:spPr bwMode="auto">
            <a:xfrm flipV="1">
              <a:off x="1600" y="1552"/>
              <a:ext cx="1680" cy="228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0302" name="Line 14"/>
            <p:cNvSpPr>
              <a:spLocks noChangeShapeType="1"/>
            </p:cNvSpPr>
            <p:nvPr/>
          </p:nvSpPr>
          <p:spPr bwMode="auto">
            <a:xfrm flipV="1">
              <a:off x="1584" y="3280"/>
              <a:ext cx="1688" cy="56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grpSp>
      <p:sp>
        <p:nvSpPr>
          <p:cNvPr id="140306" name="Rectangle 18"/>
          <p:cNvSpPr>
            <a:spLocks noChangeArrowheads="1"/>
          </p:cNvSpPr>
          <p:nvPr/>
        </p:nvSpPr>
        <p:spPr bwMode="auto">
          <a:xfrm>
            <a:off x="306388" y="219075"/>
            <a:ext cx="2065337"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783" tIns="26713" rIns="66783" bIns="26713">
            <a:spAutoFit/>
          </a:bodyPr>
          <a:lstStyle>
            <a:lvl1pPr defTabSz="962025">
              <a:defRPr sz="2400">
                <a:solidFill>
                  <a:schemeClr val="tx1"/>
                </a:solidFill>
                <a:latin typeface="Times" charset="0"/>
              </a:defRPr>
            </a:lvl1pPr>
            <a:lvl2pPr marL="481013" defTabSz="962025">
              <a:defRPr sz="2400">
                <a:solidFill>
                  <a:schemeClr val="tx1"/>
                </a:solidFill>
                <a:latin typeface="Times" charset="0"/>
              </a:defRPr>
            </a:lvl2pPr>
            <a:lvl3pPr marL="962025" defTabSz="962025">
              <a:defRPr sz="2400">
                <a:solidFill>
                  <a:schemeClr val="tx1"/>
                </a:solidFill>
                <a:latin typeface="Times" charset="0"/>
              </a:defRPr>
            </a:lvl3pPr>
            <a:lvl4pPr marL="1443038" defTabSz="962025">
              <a:defRPr sz="2400">
                <a:solidFill>
                  <a:schemeClr val="tx1"/>
                </a:solidFill>
                <a:latin typeface="Times" charset="0"/>
              </a:defRPr>
            </a:lvl4pPr>
            <a:lvl5pPr marL="1924050" defTabSz="962025">
              <a:defRPr sz="2400">
                <a:solidFill>
                  <a:schemeClr val="tx1"/>
                </a:solidFill>
                <a:latin typeface="Times" charset="0"/>
              </a:defRPr>
            </a:lvl5pPr>
            <a:lvl6pPr marL="2381250" defTabSz="962025" fontAlgn="base">
              <a:spcBef>
                <a:spcPct val="0"/>
              </a:spcBef>
              <a:spcAft>
                <a:spcPct val="0"/>
              </a:spcAft>
              <a:defRPr sz="2400">
                <a:solidFill>
                  <a:schemeClr val="tx1"/>
                </a:solidFill>
                <a:latin typeface="Times" charset="0"/>
              </a:defRPr>
            </a:lvl6pPr>
            <a:lvl7pPr marL="2838450" defTabSz="962025" fontAlgn="base">
              <a:spcBef>
                <a:spcPct val="0"/>
              </a:spcBef>
              <a:spcAft>
                <a:spcPct val="0"/>
              </a:spcAft>
              <a:defRPr sz="2400">
                <a:solidFill>
                  <a:schemeClr val="tx1"/>
                </a:solidFill>
                <a:latin typeface="Times" charset="0"/>
              </a:defRPr>
            </a:lvl7pPr>
            <a:lvl8pPr marL="3295650" defTabSz="962025" fontAlgn="base">
              <a:spcBef>
                <a:spcPct val="0"/>
              </a:spcBef>
              <a:spcAft>
                <a:spcPct val="0"/>
              </a:spcAft>
              <a:defRPr sz="2400">
                <a:solidFill>
                  <a:schemeClr val="tx1"/>
                </a:solidFill>
                <a:latin typeface="Times" charset="0"/>
              </a:defRPr>
            </a:lvl8pPr>
            <a:lvl9pPr marL="3752850" defTabSz="962025" fontAlgn="base">
              <a:spcBef>
                <a:spcPct val="0"/>
              </a:spcBef>
              <a:spcAft>
                <a:spcPct val="0"/>
              </a:spcAft>
              <a:defRPr sz="2400">
                <a:solidFill>
                  <a:schemeClr val="tx1"/>
                </a:solidFill>
                <a:latin typeface="Times" charset="0"/>
              </a:defRPr>
            </a:lvl9pPr>
          </a:lstStyle>
          <a:p>
            <a:pPr eaLnBrk="0" fontAlgn="base" hangingPunct="0">
              <a:lnSpc>
                <a:spcPct val="85000"/>
              </a:lnSpc>
              <a:spcBef>
                <a:spcPct val="0"/>
              </a:spcBef>
              <a:spcAft>
                <a:spcPct val="0"/>
              </a:spcAft>
            </a:pPr>
            <a:r>
              <a:rPr lang="en-US" altLang="en-US" sz="2000">
                <a:solidFill>
                  <a:srgbClr val="000000"/>
                </a:solidFill>
                <a:latin typeface="Arial" pitchFamily="34" charset="0"/>
              </a:rPr>
              <a:t>Brochure item 10</a:t>
            </a:r>
          </a:p>
        </p:txBody>
      </p:sp>
      <p:sp>
        <p:nvSpPr>
          <p:cNvPr id="140307" name="Rectangle 19"/>
          <p:cNvSpPr>
            <a:spLocks noChangeArrowheads="1"/>
          </p:cNvSpPr>
          <p:nvPr/>
        </p:nvSpPr>
        <p:spPr bwMode="auto">
          <a:xfrm>
            <a:off x="314325" y="227013"/>
            <a:ext cx="2085975" cy="3016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Tree>
    <p:extLst>
      <p:ext uri="{BB962C8B-B14F-4D97-AF65-F5344CB8AC3E}">
        <p14:creationId xmlns:p14="http://schemas.microsoft.com/office/powerpoint/2010/main" val="15747596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0308"/>
                                        </p:tgtEl>
                                        <p:attrNameLst>
                                          <p:attrName>style.visibility</p:attrName>
                                        </p:attrNameLst>
                                      </p:cBhvr>
                                      <p:to>
                                        <p:strVal val="visible"/>
                                      </p:to>
                                    </p:set>
                                    <p:animEffect transition="in" filter="wipe(left)">
                                      <p:cBhvr>
                                        <p:cTn id="7" dur="500"/>
                                        <p:tgtEl>
                                          <p:spTgt spid="14030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1403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685800" y="457200"/>
            <a:ext cx="6831013" cy="546100"/>
          </a:xfrm>
        </p:spPr>
        <p:txBody>
          <a:bodyPr/>
          <a:lstStyle/>
          <a:p>
            <a:r>
              <a:rPr lang="en-US" altLang="en-US"/>
              <a:t>Zircons come from granitic rock</a:t>
            </a:r>
          </a:p>
        </p:txBody>
      </p:sp>
      <p:sp>
        <p:nvSpPr>
          <p:cNvPr id="265221" name="Line 5"/>
          <p:cNvSpPr>
            <a:spLocks noChangeShapeType="1"/>
          </p:cNvSpPr>
          <p:nvPr/>
        </p:nvSpPr>
        <p:spPr bwMode="auto">
          <a:xfrm>
            <a:off x="762000" y="1143000"/>
            <a:ext cx="7010400" cy="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pic>
        <p:nvPicPr>
          <p:cNvPr id="265222" name="Picture 6" descr="granodior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 y="1397000"/>
            <a:ext cx="3355975" cy="2765425"/>
          </a:xfrm>
          <a:prstGeom prst="rect">
            <a:avLst/>
          </a:prstGeom>
          <a:noFill/>
          <a:extLst>
            <a:ext uri="{909E8E84-426E-40DD-AFC4-6F175D3DCCD1}">
              <a14:hiddenFill xmlns:a14="http://schemas.microsoft.com/office/drawing/2010/main">
                <a:solidFill>
                  <a:srgbClr val="FFFFFF"/>
                </a:solidFill>
              </a14:hiddenFill>
            </a:ext>
          </a:extLst>
        </p:spPr>
      </p:pic>
      <p:grpSp>
        <p:nvGrpSpPr>
          <p:cNvPr id="265223" name="Group 7"/>
          <p:cNvGrpSpPr>
            <a:grpSpLocks/>
          </p:cNvGrpSpPr>
          <p:nvPr/>
        </p:nvGrpSpPr>
        <p:grpSpPr bwMode="auto">
          <a:xfrm>
            <a:off x="2070100" y="2489200"/>
            <a:ext cx="2565400" cy="3506788"/>
            <a:chOff x="1304" y="1568"/>
            <a:chExt cx="1616" cy="2209"/>
          </a:xfrm>
        </p:grpSpPr>
        <p:pic>
          <p:nvPicPr>
            <p:cNvPr id="265224" name="Picture 8" descr="biot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2" y="2296"/>
              <a:ext cx="1608" cy="1206"/>
            </a:xfrm>
            <a:prstGeom prst="rect">
              <a:avLst/>
            </a:prstGeom>
            <a:noFill/>
            <a:extLst>
              <a:ext uri="{909E8E84-426E-40DD-AFC4-6F175D3DCCD1}">
                <a14:hiddenFill xmlns:a14="http://schemas.microsoft.com/office/drawing/2010/main">
                  <a:solidFill>
                    <a:srgbClr val="FFFFFF"/>
                  </a:solidFill>
                </a14:hiddenFill>
              </a:ext>
            </a:extLst>
          </p:spPr>
        </p:pic>
        <p:sp>
          <p:nvSpPr>
            <p:cNvPr id="265225" name="Line 9"/>
            <p:cNvSpPr>
              <a:spLocks noChangeShapeType="1"/>
            </p:cNvSpPr>
            <p:nvPr/>
          </p:nvSpPr>
          <p:spPr bwMode="auto">
            <a:xfrm flipH="1">
              <a:off x="1304" y="1568"/>
              <a:ext cx="376" cy="72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65226" name="Line 10"/>
            <p:cNvSpPr>
              <a:spLocks noChangeShapeType="1"/>
            </p:cNvSpPr>
            <p:nvPr/>
          </p:nvSpPr>
          <p:spPr bwMode="auto">
            <a:xfrm>
              <a:off x="1664" y="1568"/>
              <a:ext cx="1240" cy="72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65227" name="Text Box 11"/>
            <p:cNvSpPr txBox="1">
              <a:spLocks noChangeArrowheads="1"/>
            </p:cNvSpPr>
            <p:nvPr/>
          </p:nvSpPr>
          <p:spPr bwMode="auto">
            <a:xfrm>
              <a:off x="1494" y="3527"/>
              <a:ext cx="112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000000"/>
                  </a:solidFill>
                </a:rPr>
                <a:t>Biotite (mica)</a:t>
              </a:r>
            </a:p>
          </p:txBody>
        </p:sp>
      </p:grpSp>
      <p:grpSp>
        <p:nvGrpSpPr>
          <p:cNvPr id="265228" name="Group 12"/>
          <p:cNvGrpSpPr>
            <a:grpSpLocks/>
          </p:cNvGrpSpPr>
          <p:nvPr/>
        </p:nvGrpSpPr>
        <p:grpSpPr bwMode="auto">
          <a:xfrm>
            <a:off x="3594100" y="2551113"/>
            <a:ext cx="4292600" cy="3424237"/>
            <a:chOff x="2264" y="1607"/>
            <a:chExt cx="2704" cy="2157"/>
          </a:xfrm>
        </p:grpSpPr>
        <p:pic>
          <p:nvPicPr>
            <p:cNvPr id="265229" name="Picture 13" descr="zircon r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4" y="1929"/>
              <a:ext cx="1024" cy="1835"/>
            </a:xfrm>
            <a:prstGeom prst="rect">
              <a:avLst/>
            </a:prstGeom>
            <a:noFill/>
            <a:extLst>
              <a:ext uri="{909E8E84-426E-40DD-AFC4-6F175D3DCCD1}">
                <a14:hiddenFill xmlns:a14="http://schemas.microsoft.com/office/drawing/2010/main">
                  <a:solidFill>
                    <a:srgbClr val="FFFFFF"/>
                  </a:solidFill>
                </a14:hiddenFill>
              </a:ext>
            </a:extLst>
          </p:spPr>
        </p:pic>
        <p:sp>
          <p:nvSpPr>
            <p:cNvPr id="265230" name="Line 14"/>
            <p:cNvSpPr>
              <a:spLocks noChangeShapeType="1"/>
            </p:cNvSpPr>
            <p:nvPr/>
          </p:nvSpPr>
          <p:spPr bwMode="auto">
            <a:xfrm flipV="1">
              <a:off x="2280" y="1928"/>
              <a:ext cx="1664" cy="81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65231" name="Line 15"/>
            <p:cNvSpPr>
              <a:spLocks noChangeShapeType="1"/>
            </p:cNvSpPr>
            <p:nvPr/>
          </p:nvSpPr>
          <p:spPr bwMode="auto">
            <a:xfrm>
              <a:off x="2264" y="2760"/>
              <a:ext cx="1664" cy="96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65232" name="Text Box 16"/>
            <p:cNvSpPr txBox="1">
              <a:spLocks noChangeArrowheads="1"/>
            </p:cNvSpPr>
            <p:nvPr/>
          </p:nvSpPr>
          <p:spPr bwMode="auto">
            <a:xfrm>
              <a:off x="4006" y="1607"/>
              <a:ext cx="6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a:solidFill>
                    <a:srgbClr val="FF0000"/>
                  </a:solidFill>
                </a:rPr>
                <a:t>Zircon</a:t>
              </a:r>
            </a:p>
          </p:txBody>
        </p:sp>
      </p:grpSp>
      <p:grpSp>
        <p:nvGrpSpPr>
          <p:cNvPr id="265245" name="Group 29"/>
          <p:cNvGrpSpPr>
            <a:grpSpLocks/>
          </p:cNvGrpSpPr>
          <p:nvPr/>
        </p:nvGrpSpPr>
        <p:grpSpPr bwMode="auto">
          <a:xfrm>
            <a:off x="5105400" y="3429000"/>
            <a:ext cx="3341688" cy="1890713"/>
            <a:chOff x="4248" y="2560"/>
            <a:chExt cx="991" cy="560"/>
          </a:xfrm>
        </p:grpSpPr>
        <p:sp>
          <p:nvSpPr>
            <p:cNvPr id="265246" name="Text Box 30"/>
            <p:cNvSpPr txBox="1">
              <a:spLocks noChangeArrowheads="1"/>
            </p:cNvSpPr>
            <p:nvPr/>
          </p:nvSpPr>
          <p:spPr bwMode="auto">
            <a:xfrm>
              <a:off x="4806" y="2617"/>
              <a:ext cx="433" cy="255"/>
            </a:xfrm>
            <a:prstGeom prst="rect">
              <a:avLst/>
            </a:prstGeom>
            <a:solidFill>
              <a:srgbClr val="FFFF00"/>
            </a:solid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rPr>
                <a:t>Contain</a:t>
              </a:r>
            </a:p>
            <a:p>
              <a:pPr fontAlgn="base">
                <a:spcBef>
                  <a:spcPct val="0"/>
                </a:spcBef>
                <a:spcAft>
                  <a:spcPct val="0"/>
                </a:spcAft>
              </a:pPr>
              <a:r>
                <a:rPr lang="en-US" altLang="en-US" sz="2400" b="1">
                  <a:solidFill>
                    <a:srgbClr val="000000"/>
                  </a:solidFill>
                </a:rPr>
                <a:t>Uranium</a:t>
              </a:r>
            </a:p>
          </p:txBody>
        </p:sp>
        <p:grpSp>
          <p:nvGrpSpPr>
            <p:cNvPr id="265247" name="Group 31"/>
            <p:cNvGrpSpPr>
              <a:grpSpLocks/>
            </p:cNvGrpSpPr>
            <p:nvPr/>
          </p:nvGrpSpPr>
          <p:grpSpPr bwMode="auto">
            <a:xfrm>
              <a:off x="4248" y="2560"/>
              <a:ext cx="567" cy="560"/>
              <a:chOff x="1248" y="472"/>
              <a:chExt cx="3360" cy="3320"/>
            </a:xfrm>
          </p:grpSpPr>
          <p:sp>
            <p:nvSpPr>
              <p:cNvPr id="265248" name="Oval 32"/>
              <p:cNvSpPr>
                <a:spLocks noChangeArrowheads="1"/>
              </p:cNvSpPr>
              <p:nvPr/>
            </p:nvSpPr>
            <p:spPr bwMode="auto">
              <a:xfrm>
                <a:off x="1248" y="472"/>
                <a:ext cx="3360" cy="3320"/>
              </a:xfrm>
              <a:prstGeom prst="ellipse">
                <a:avLst/>
              </a:prstGeom>
              <a:solidFill>
                <a:srgbClr val="FFFF00"/>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65249" name="Oval 33"/>
              <p:cNvSpPr>
                <a:spLocks noChangeArrowheads="1"/>
              </p:cNvSpPr>
              <p:nvPr/>
            </p:nvSpPr>
            <p:spPr bwMode="auto">
              <a:xfrm>
                <a:off x="2680" y="1840"/>
                <a:ext cx="504" cy="512"/>
              </a:xfrm>
              <a:prstGeom prst="ellipse">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65250" name="Oval 34"/>
              <p:cNvSpPr>
                <a:spLocks noChangeArrowheads="1"/>
              </p:cNvSpPr>
              <p:nvPr/>
            </p:nvSpPr>
            <p:spPr bwMode="auto">
              <a:xfrm>
                <a:off x="1448" y="664"/>
                <a:ext cx="2984" cy="2928"/>
              </a:xfrm>
              <a:prstGeom prst="ellipse">
                <a:avLst/>
              </a:prstGeom>
              <a:solidFill>
                <a:schemeClr val="tx1"/>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65251" name="Oval 35"/>
              <p:cNvSpPr>
                <a:spLocks noChangeArrowheads="1"/>
              </p:cNvSpPr>
              <p:nvPr/>
            </p:nvSpPr>
            <p:spPr bwMode="auto">
              <a:xfrm>
                <a:off x="1688" y="864"/>
                <a:ext cx="2496" cy="2512"/>
              </a:xfrm>
              <a:prstGeom prst="ellipse">
                <a:avLst/>
              </a:prstGeom>
              <a:solidFill>
                <a:srgbClr val="FFFF00"/>
              </a:solidFill>
              <a:ln w="1270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65252" name="Freeform 36"/>
              <p:cNvSpPr>
                <a:spLocks/>
              </p:cNvSpPr>
              <p:nvPr/>
            </p:nvSpPr>
            <p:spPr bwMode="auto">
              <a:xfrm>
                <a:off x="2280" y="760"/>
                <a:ext cx="1344" cy="1008"/>
              </a:xfrm>
              <a:custGeom>
                <a:avLst/>
                <a:gdLst>
                  <a:gd name="T0" fmla="*/ 0 w 1344"/>
                  <a:gd name="T1" fmla="*/ 176 h 1008"/>
                  <a:gd name="T2" fmla="*/ 496 w 1344"/>
                  <a:gd name="T3" fmla="*/ 1008 h 1008"/>
                  <a:gd name="T4" fmla="*/ 824 w 1344"/>
                  <a:gd name="T5" fmla="*/ 1008 h 1008"/>
                  <a:gd name="T6" fmla="*/ 1344 w 1344"/>
                  <a:gd name="T7" fmla="*/ 200 h 1008"/>
                  <a:gd name="T8" fmla="*/ 984 w 1344"/>
                  <a:gd name="T9" fmla="*/ 48 h 1008"/>
                  <a:gd name="T10" fmla="*/ 656 w 1344"/>
                  <a:gd name="T11" fmla="*/ 0 h 1008"/>
                  <a:gd name="T12" fmla="*/ 344 w 1344"/>
                  <a:gd name="T13" fmla="*/ 40 h 1008"/>
                  <a:gd name="T14" fmla="*/ 0 w 1344"/>
                  <a:gd name="T15" fmla="*/ 176 h 10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4" h="1008">
                    <a:moveTo>
                      <a:pt x="0" y="176"/>
                    </a:moveTo>
                    <a:lnTo>
                      <a:pt x="496" y="1008"/>
                    </a:lnTo>
                    <a:lnTo>
                      <a:pt x="824" y="1008"/>
                    </a:lnTo>
                    <a:lnTo>
                      <a:pt x="1344" y="200"/>
                    </a:lnTo>
                    <a:lnTo>
                      <a:pt x="984" y="48"/>
                    </a:lnTo>
                    <a:lnTo>
                      <a:pt x="656" y="0"/>
                    </a:lnTo>
                    <a:lnTo>
                      <a:pt x="344" y="40"/>
                    </a:lnTo>
                    <a:lnTo>
                      <a:pt x="0" y="176"/>
                    </a:lnTo>
                    <a:close/>
                  </a:path>
                </a:pathLst>
              </a:custGeom>
              <a:solidFill>
                <a:schemeClr val="accent1"/>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65253" name="Freeform 37"/>
              <p:cNvSpPr>
                <a:spLocks/>
              </p:cNvSpPr>
              <p:nvPr/>
            </p:nvSpPr>
            <p:spPr bwMode="auto">
              <a:xfrm rot="14279519">
                <a:off x="1558" y="1981"/>
                <a:ext cx="1344" cy="1051"/>
              </a:xfrm>
              <a:custGeom>
                <a:avLst/>
                <a:gdLst>
                  <a:gd name="T0" fmla="*/ 0 w 1344"/>
                  <a:gd name="T1" fmla="*/ 176 h 1008"/>
                  <a:gd name="T2" fmla="*/ 496 w 1344"/>
                  <a:gd name="T3" fmla="*/ 1008 h 1008"/>
                  <a:gd name="T4" fmla="*/ 824 w 1344"/>
                  <a:gd name="T5" fmla="*/ 1008 h 1008"/>
                  <a:gd name="T6" fmla="*/ 1344 w 1344"/>
                  <a:gd name="T7" fmla="*/ 200 h 1008"/>
                  <a:gd name="T8" fmla="*/ 984 w 1344"/>
                  <a:gd name="T9" fmla="*/ 48 h 1008"/>
                  <a:gd name="T10" fmla="*/ 656 w 1344"/>
                  <a:gd name="T11" fmla="*/ 0 h 1008"/>
                  <a:gd name="T12" fmla="*/ 344 w 1344"/>
                  <a:gd name="T13" fmla="*/ 40 h 1008"/>
                  <a:gd name="T14" fmla="*/ 0 w 1344"/>
                  <a:gd name="T15" fmla="*/ 176 h 10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4" h="1008">
                    <a:moveTo>
                      <a:pt x="0" y="176"/>
                    </a:moveTo>
                    <a:lnTo>
                      <a:pt x="496" y="1008"/>
                    </a:lnTo>
                    <a:lnTo>
                      <a:pt x="824" y="1008"/>
                    </a:lnTo>
                    <a:lnTo>
                      <a:pt x="1344" y="200"/>
                    </a:lnTo>
                    <a:lnTo>
                      <a:pt x="984" y="48"/>
                    </a:lnTo>
                    <a:lnTo>
                      <a:pt x="656" y="0"/>
                    </a:lnTo>
                    <a:lnTo>
                      <a:pt x="344" y="40"/>
                    </a:lnTo>
                    <a:lnTo>
                      <a:pt x="0" y="176"/>
                    </a:lnTo>
                    <a:close/>
                  </a:path>
                </a:pathLst>
              </a:custGeom>
              <a:solidFill>
                <a:schemeClr val="accent1"/>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65254" name="Freeform 38"/>
              <p:cNvSpPr>
                <a:spLocks/>
              </p:cNvSpPr>
              <p:nvPr/>
            </p:nvSpPr>
            <p:spPr bwMode="auto">
              <a:xfrm rot="-14389012">
                <a:off x="2983" y="2036"/>
                <a:ext cx="1344" cy="1022"/>
              </a:xfrm>
              <a:custGeom>
                <a:avLst/>
                <a:gdLst>
                  <a:gd name="T0" fmla="*/ 0 w 1344"/>
                  <a:gd name="T1" fmla="*/ 176 h 1008"/>
                  <a:gd name="T2" fmla="*/ 496 w 1344"/>
                  <a:gd name="T3" fmla="*/ 1008 h 1008"/>
                  <a:gd name="T4" fmla="*/ 824 w 1344"/>
                  <a:gd name="T5" fmla="*/ 1008 h 1008"/>
                  <a:gd name="T6" fmla="*/ 1344 w 1344"/>
                  <a:gd name="T7" fmla="*/ 200 h 1008"/>
                  <a:gd name="T8" fmla="*/ 984 w 1344"/>
                  <a:gd name="T9" fmla="*/ 48 h 1008"/>
                  <a:gd name="T10" fmla="*/ 656 w 1344"/>
                  <a:gd name="T11" fmla="*/ 0 h 1008"/>
                  <a:gd name="T12" fmla="*/ 344 w 1344"/>
                  <a:gd name="T13" fmla="*/ 40 h 1008"/>
                  <a:gd name="T14" fmla="*/ 0 w 1344"/>
                  <a:gd name="T15" fmla="*/ 176 h 10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4" h="1008">
                    <a:moveTo>
                      <a:pt x="0" y="176"/>
                    </a:moveTo>
                    <a:lnTo>
                      <a:pt x="496" y="1008"/>
                    </a:lnTo>
                    <a:lnTo>
                      <a:pt x="824" y="1008"/>
                    </a:lnTo>
                    <a:lnTo>
                      <a:pt x="1344" y="200"/>
                    </a:lnTo>
                    <a:lnTo>
                      <a:pt x="984" y="48"/>
                    </a:lnTo>
                    <a:lnTo>
                      <a:pt x="656" y="0"/>
                    </a:lnTo>
                    <a:lnTo>
                      <a:pt x="344" y="40"/>
                    </a:lnTo>
                    <a:lnTo>
                      <a:pt x="0" y="176"/>
                    </a:lnTo>
                    <a:close/>
                  </a:path>
                </a:pathLst>
              </a:custGeom>
              <a:solidFill>
                <a:schemeClr val="accent1"/>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65255" name="Oval 39"/>
              <p:cNvSpPr>
                <a:spLocks noChangeArrowheads="1"/>
              </p:cNvSpPr>
              <p:nvPr/>
            </p:nvSpPr>
            <p:spPr bwMode="auto">
              <a:xfrm>
                <a:off x="2512" y="1688"/>
                <a:ext cx="840" cy="840"/>
              </a:xfrm>
              <a:prstGeom prst="ellipse">
                <a:avLst/>
              </a:prstGeom>
              <a:solidFill>
                <a:schemeClr val="tx1"/>
              </a:solidFill>
              <a:ln w="1270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lnSpc>
                    <a:spcPct val="90000"/>
                  </a:lnSpc>
                  <a:spcBef>
                    <a:spcPct val="0"/>
                  </a:spcBef>
                  <a:spcAft>
                    <a:spcPct val="0"/>
                  </a:spcAft>
                </a:pPr>
                <a:endParaRPr lang="en-US" altLang="en-US" sz="3200" b="1">
                  <a:solidFill>
                    <a:srgbClr val="000000"/>
                  </a:solidFill>
                </a:endParaRPr>
              </a:p>
            </p:txBody>
          </p:sp>
          <p:sp>
            <p:nvSpPr>
              <p:cNvPr id="265256" name="Oval 40"/>
              <p:cNvSpPr>
                <a:spLocks noChangeArrowheads="1"/>
              </p:cNvSpPr>
              <p:nvPr/>
            </p:nvSpPr>
            <p:spPr bwMode="auto">
              <a:xfrm>
                <a:off x="2696" y="1880"/>
                <a:ext cx="464" cy="448"/>
              </a:xfrm>
              <a:prstGeom prst="ellipse">
                <a:avLst/>
              </a:prstGeom>
              <a:solidFill>
                <a:schemeClr val="tx1"/>
              </a:solid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grpSp>
      </p:grpSp>
    </p:spTree>
    <p:extLst>
      <p:ext uri="{BB962C8B-B14F-4D97-AF65-F5344CB8AC3E}">
        <p14:creationId xmlns:p14="http://schemas.microsoft.com/office/powerpoint/2010/main" val="1885867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5223"/>
                                        </p:tgtEl>
                                        <p:attrNameLst>
                                          <p:attrName>style.visibility</p:attrName>
                                        </p:attrNameLst>
                                      </p:cBhvr>
                                      <p:to>
                                        <p:strVal val="visible"/>
                                      </p:to>
                                    </p:set>
                                    <p:animEffect transition="in" filter="wipe(up)">
                                      <p:cBhvr>
                                        <p:cTn id="7" dur="500"/>
                                        <p:tgtEl>
                                          <p:spTgt spid="2652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65228"/>
                                        </p:tgtEl>
                                        <p:attrNameLst>
                                          <p:attrName>style.visibility</p:attrName>
                                        </p:attrNameLst>
                                      </p:cBhvr>
                                      <p:to>
                                        <p:strVal val="visible"/>
                                      </p:to>
                                    </p:set>
                                    <p:animEffect transition="in" filter="wipe(left)">
                                      <p:cBhvr>
                                        <p:cTn id="12" dur="500"/>
                                        <p:tgtEl>
                                          <p:spTgt spid="26522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265245"/>
                                        </p:tgtEl>
                                        <p:attrNameLst>
                                          <p:attrName>style.visibility</p:attrName>
                                        </p:attrNameLst>
                                      </p:cBhvr>
                                      <p:to>
                                        <p:strVal val="visible"/>
                                      </p:to>
                                    </p:set>
                                    <p:anim calcmode="lin" valueType="num">
                                      <p:cBhvr additive="base">
                                        <p:cTn id="17" dur="500" fill="hold"/>
                                        <p:tgtEl>
                                          <p:spTgt spid="265245"/>
                                        </p:tgtEl>
                                        <p:attrNameLst>
                                          <p:attrName>ppt_x</p:attrName>
                                        </p:attrNameLst>
                                      </p:cBhvr>
                                      <p:tavLst>
                                        <p:tav tm="0">
                                          <p:val>
                                            <p:strVal val="1+#ppt_w/2"/>
                                          </p:val>
                                        </p:tav>
                                        <p:tav tm="100000">
                                          <p:val>
                                            <p:strVal val="#ppt_x"/>
                                          </p:val>
                                        </p:tav>
                                      </p:tavLst>
                                    </p:anim>
                                    <p:anim calcmode="lin" valueType="num">
                                      <p:cBhvr additive="base">
                                        <p:cTn id="18" dur="500" fill="hold"/>
                                        <p:tgtEl>
                                          <p:spTgt spid="2652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2338" name="Group 3074"/>
          <p:cNvGrpSpPr>
            <a:grpSpLocks/>
          </p:cNvGrpSpPr>
          <p:nvPr/>
        </p:nvGrpSpPr>
        <p:grpSpPr bwMode="auto">
          <a:xfrm rot="7322867">
            <a:off x="1459706" y="424657"/>
            <a:ext cx="3881437" cy="7105650"/>
            <a:chOff x="1864" y="272"/>
            <a:chExt cx="1856" cy="3656"/>
          </a:xfrm>
        </p:grpSpPr>
        <p:sp>
          <p:nvSpPr>
            <p:cNvPr id="142339" name="Freeform 3075"/>
            <p:cNvSpPr>
              <a:spLocks/>
            </p:cNvSpPr>
            <p:nvPr/>
          </p:nvSpPr>
          <p:spPr bwMode="auto">
            <a:xfrm>
              <a:off x="1864" y="272"/>
              <a:ext cx="1856" cy="3656"/>
            </a:xfrm>
            <a:custGeom>
              <a:avLst/>
              <a:gdLst>
                <a:gd name="T0" fmla="*/ 944 w 1856"/>
                <a:gd name="T1" fmla="*/ 3656 h 3656"/>
                <a:gd name="T2" fmla="*/ 568 w 1856"/>
                <a:gd name="T3" fmla="*/ 3496 h 3656"/>
                <a:gd name="T4" fmla="*/ 104 w 1856"/>
                <a:gd name="T5" fmla="*/ 2872 h 3656"/>
                <a:gd name="T6" fmla="*/ 16 w 1856"/>
                <a:gd name="T7" fmla="*/ 2768 h 3656"/>
                <a:gd name="T8" fmla="*/ 0 w 1856"/>
                <a:gd name="T9" fmla="*/ 1008 h 3656"/>
                <a:gd name="T10" fmla="*/ 136 w 1856"/>
                <a:gd name="T11" fmla="*/ 632 h 3656"/>
                <a:gd name="T12" fmla="*/ 384 w 1856"/>
                <a:gd name="T13" fmla="*/ 320 h 3656"/>
                <a:gd name="T14" fmla="*/ 944 w 1856"/>
                <a:gd name="T15" fmla="*/ 0 h 3656"/>
                <a:gd name="T16" fmla="*/ 1304 w 1856"/>
                <a:gd name="T17" fmla="*/ 136 h 3656"/>
                <a:gd name="T18" fmla="*/ 1848 w 1856"/>
                <a:gd name="T19" fmla="*/ 896 h 3656"/>
                <a:gd name="T20" fmla="*/ 1856 w 1856"/>
                <a:gd name="T21" fmla="*/ 2672 h 3656"/>
                <a:gd name="T22" fmla="*/ 1688 w 1856"/>
                <a:gd name="T23" fmla="*/ 3072 h 3656"/>
                <a:gd name="T24" fmla="*/ 1520 w 1856"/>
                <a:gd name="T25" fmla="*/ 3304 h 3656"/>
                <a:gd name="T26" fmla="*/ 944 w 1856"/>
                <a:gd name="T27" fmla="*/ 3656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6" h="3656">
                  <a:moveTo>
                    <a:pt x="944" y="3656"/>
                  </a:moveTo>
                  <a:lnTo>
                    <a:pt x="568" y="3496"/>
                  </a:lnTo>
                  <a:lnTo>
                    <a:pt x="104" y="2872"/>
                  </a:lnTo>
                  <a:lnTo>
                    <a:pt x="16" y="2768"/>
                  </a:lnTo>
                  <a:lnTo>
                    <a:pt x="0" y="1008"/>
                  </a:lnTo>
                  <a:lnTo>
                    <a:pt x="136" y="632"/>
                  </a:lnTo>
                  <a:lnTo>
                    <a:pt x="384" y="320"/>
                  </a:lnTo>
                  <a:lnTo>
                    <a:pt x="944" y="0"/>
                  </a:lnTo>
                  <a:lnTo>
                    <a:pt x="1304" y="136"/>
                  </a:lnTo>
                  <a:lnTo>
                    <a:pt x="1848" y="896"/>
                  </a:lnTo>
                  <a:lnTo>
                    <a:pt x="1856" y="2672"/>
                  </a:lnTo>
                  <a:lnTo>
                    <a:pt x="1688" y="3072"/>
                  </a:lnTo>
                  <a:lnTo>
                    <a:pt x="1520" y="3304"/>
                  </a:lnTo>
                  <a:lnTo>
                    <a:pt x="944" y="3656"/>
                  </a:lnTo>
                  <a:close/>
                </a:path>
              </a:pathLst>
            </a:custGeom>
            <a:gradFill rotWithShape="0">
              <a:gsLst>
                <a:gs pos="0">
                  <a:srgbClr val="69DFDF"/>
                </a:gs>
                <a:gs pos="100000">
                  <a:srgbClr val="FAA2E5"/>
                </a:gs>
              </a:gsLst>
              <a:lin ang="18900000" scaled="1"/>
            </a:gradFill>
            <a:ln w="38100" cmpd="sng">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0" name="Freeform 3076"/>
            <p:cNvSpPr>
              <a:spLocks/>
            </p:cNvSpPr>
            <p:nvPr/>
          </p:nvSpPr>
          <p:spPr bwMode="auto">
            <a:xfrm>
              <a:off x="2032" y="528"/>
              <a:ext cx="1368" cy="3256"/>
            </a:xfrm>
            <a:custGeom>
              <a:avLst/>
              <a:gdLst>
                <a:gd name="T0" fmla="*/ 408 w 1368"/>
                <a:gd name="T1" fmla="*/ 3240 h 3256"/>
                <a:gd name="T2" fmla="*/ 600 w 1368"/>
                <a:gd name="T3" fmla="*/ 3112 h 3256"/>
                <a:gd name="T4" fmla="*/ 992 w 1368"/>
                <a:gd name="T5" fmla="*/ 3256 h 3256"/>
                <a:gd name="T6" fmla="*/ 1216 w 1368"/>
                <a:gd name="T7" fmla="*/ 2672 h 3256"/>
                <a:gd name="T8" fmla="*/ 1368 w 1368"/>
                <a:gd name="T9" fmla="*/ 2592 h 3256"/>
                <a:gd name="T10" fmla="*/ 1344 w 1368"/>
                <a:gd name="T11" fmla="*/ 824 h 3256"/>
                <a:gd name="T12" fmla="*/ 1240 w 1368"/>
                <a:gd name="T13" fmla="*/ 776 h 3256"/>
                <a:gd name="T14" fmla="*/ 992 w 1368"/>
                <a:gd name="T15" fmla="*/ 0 h 3256"/>
                <a:gd name="T16" fmla="*/ 600 w 1368"/>
                <a:gd name="T17" fmla="*/ 192 h 3256"/>
                <a:gd name="T18" fmla="*/ 544 w 1368"/>
                <a:gd name="T19" fmla="*/ 472 h 3256"/>
                <a:gd name="T20" fmla="*/ 0 w 1368"/>
                <a:gd name="T21" fmla="*/ 784 h 3256"/>
                <a:gd name="T22" fmla="*/ 8 w 1368"/>
                <a:gd name="T23" fmla="*/ 2576 h 3256"/>
                <a:gd name="T24" fmla="*/ 544 w 1368"/>
                <a:gd name="T25" fmla="*/ 2944 h 3256"/>
                <a:gd name="T26" fmla="*/ 1096 w 1368"/>
                <a:gd name="T27" fmla="*/ 2624 h 3256"/>
                <a:gd name="T28" fmla="*/ 1088 w 1368"/>
                <a:gd name="T29" fmla="*/ 848 h 3256"/>
                <a:gd name="T30" fmla="*/ 544 w 1368"/>
                <a:gd name="T31" fmla="*/ 472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8" h="3256">
                  <a:moveTo>
                    <a:pt x="408" y="3240"/>
                  </a:moveTo>
                  <a:lnTo>
                    <a:pt x="600" y="3112"/>
                  </a:lnTo>
                  <a:lnTo>
                    <a:pt x="992" y="3256"/>
                  </a:lnTo>
                  <a:lnTo>
                    <a:pt x="1216" y="2672"/>
                  </a:lnTo>
                  <a:lnTo>
                    <a:pt x="1368" y="2592"/>
                  </a:lnTo>
                  <a:lnTo>
                    <a:pt x="1344" y="824"/>
                  </a:lnTo>
                  <a:lnTo>
                    <a:pt x="1240" y="776"/>
                  </a:lnTo>
                  <a:lnTo>
                    <a:pt x="992" y="0"/>
                  </a:lnTo>
                  <a:lnTo>
                    <a:pt x="600" y="192"/>
                  </a:lnTo>
                  <a:lnTo>
                    <a:pt x="544" y="472"/>
                  </a:lnTo>
                  <a:lnTo>
                    <a:pt x="0" y="784"/>
                  </a:lnTo>
                  <a:lnTo>
                    <a:pt x="8" y="2576"/>
                  </a:lnTo>
                  <a:lnTo>
                    <a:pt x="544" y="2944"/>
                  </a:lnTo>
                  <a:lnTo>
                    <a:pt x="1096" y="2624"/>
                  </a:lnTo>
                  <a:lnTo>
                    <a:pt x="1088" y="848"/>
                  </a:lnTo>
                  <a:lnTo>
                    <a:pt x="544" y="472"/>
                  </a:lnTo>
                </a:path>
              </a:pathLst>
            </a:custGeom>
            <a:gradFill rotWithShape="0">
              <a:gsLst>
                <a:gs pos="0">
                  <a:srgbClr val="69DFDF"/>
                </a:gs>
                <a:gs pos="100000">
                  <a:srgbClr val="FAA2E5"/>
                </a:gs>
              </a:gsLst>
              <a:lin ang="18900000" scaled="1"/>
            </a:gradFill>
            <a:ln w="38100" cmpd="sng">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1" name="Line 3077"/>
            <p:cNvSpPr>
              <a:spLocks noChangeShapeType="1"/>
            </p:cNvSpPr>
            <p:nvPr/>
          </p:nvSpPr>
          <p:spPr bwMode="auto">
            <a:xfrm flipH="1" flipV="1">
              <a:off x="2576" y="3480"/>
              <a:ext cx="48" cy="168"/>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2" name="Line 3078"/>
            <p:cNvSpPr>
              <a:spLocks noChangeShapeType="1"/>
            </p:cNvSpPr>
            <p:nvPr/>
          </p:nvSpPr>
          <p:spPr bwMode="auto">
            <a:xfrm flipH="1" flipV="1">
              <a:off x="3408" y="3136"/>
              <a:ext cx="152" cy="200"/>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3" name="Line 3079"/>
            <p:cNvSpPr>
              <a:spLocks noChangeShapeType="1"/>
            </p:cNvSpPr>
            <p:nvPr/>
          </p:nvSpPr>
          <p:spPr bwMode="auto">
            <a:xfrm flipV="1">
              <a:off x="3384" y="944"/>
              <a:ext cx="176" cy="424"/>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4" name="Line 3080"/>
            <p:cNvSpPr>
              <a:spLocks noChangeShapeType="1"/>
            </p:cNvSpPr>
            <p:nvPr/>
          </p:nvSpPr>
          <p:spPr bwMode="auto">
            <a:xfrm flipV="1">
              <a:off x="3112" y="1296"/>
              <a:ext cx="152" cy="72"/>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5" name="Line 3081"/>
            <p:cNvSpPr>
              <a:spLocks noChangeShapeType="1"/>
            </p:cNvSpPr>
            <p:nvPr/>
          </p:nvSpPr>
          <p:spPr bwMode="auto">
            <a:xfrm flipH="1" flipV="1">
              <a:off x="3016" y="520"/>
              <a:ext cx="320" cy="128"/>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6" name="Line 3082"/>
            <p:cNvSpPr>
              <a:spLocks noChangeShapeType="1"/>
            </p:cNvSpPr>
            <p:nvPr/>
          </p:nvSpPr>
          <p:spPr bwMode="auto">
            <a:xfrm flipH="1" flipV="1">
              <a:off x="2832" y="280"/>
              <a:ext cx="184" cy="232"/>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7" name="Line 3083"/>
            <p:cNvSpPr>
              <a:spLocks noChangeShapeType="1"/>
            </p:cNvSpPr>
            <p:nvPr/>
          </p:nvSpPr>
          <p:spPr bwMode="auto">
            <a:xfrm flipV="1">
              <a:off x="1984" y="3104"/>
              <a:ext cx="48" cy="32"/>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8" name="Line 3084"/>
            <p:cNvSpPr>
              <a:spLocks noChangeShapeType="1"/>
            </p:cNvSpPr>
            <p:nvPr/>
          </p:nvSpPr>
          <p:spPr bwMode="auto">
            <a:xfrm flipH="1" flipV="1">
              <a:off x="3128" y="3152"/>
              <a:ext cx="128" cy="64"/>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49" name="Line 3085"/>
            <p:cNvSpPr>
              <a:spLocks noChangeShapeType="1"/>
            </p:cNvSpPr>
            <p:nvPr/>
          </p:nvSpPr>
          <p:spPr bwMode="auto">
            <a:xfrm flipH="1" flipV="1">
              <a:off x="1968" y="1240"/>
              <a:ext cx="56" cy="88"/>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50" name="Line 3086"/>
            <p:cNvSpPr>
              <a:spLocks noChangeShapeType="1"/>
            </p:cNvSpPr>
            <p:nvPr/>
          </p:nvSpPr>
          <p:spPr bwMode="auto">
            <a:xfrm flipV="1">
              <a:off x="1976" y="504"/>
              <a:ext cx="432" cy="720"/>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51" name="Line 3087"/>
            <p:cNvSpPr>
              <a:spLocks noChangeShapeType="1"/>
            </p:cNvSpPr>
            <p:nvPr/>
          </p:nvSpPr>
          <p:spPr bwMode="auto">
            <a:xfrm flipH="1" flipV="1">
              <a:off x="2440" y="488"/>
              <a:ext cx="192" cy="256"/>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52" name="Line 3088"/>
            <p:cNvSpPr>
              <a:spLocks noChangeShapeType="1"/>
            </p:cNvSpPr>
            <p:nvPr/>
          </p:nvSpPr>
          <p:spPr bwMode="auto">
            <a:xfrm flipH="1">
              <a:off x="1872" y="1232"/>
              <a:ext cx="104" cy="48"/>
            </a:xfrm>
            <a:prstGeom prst="line">
              <a:avLst/>
            </a:prstGeom>
            <a:noFill/>
            <a:ln w="381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grpSp>
      <p:sp>
        <p:nvSpPr>
          <p:cNvPr id="142353" name="Text Box 3089"/>
          <p:cNvSpPr txBox="1">
            <a:spLocks noChangeArrowheads="1"/>
          </p:cNvSpPr>
          <p:nvPr/>
        </p:nvSpPr>
        <p:spPr bwMode="auto">
          <a:xfrm>
            <a:off x="493713" y="428625"/>
            <a:ext cx="7791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600" b="1">
                <a:solidFill>
                  <a:srgbClr val="000000"/>
                </a:solidFill>
                <a:latin typeface="Times New Roman" pitchFamily="18" charset="0"/>
              </a:rPr>
              <a:t>Uranium decay makes</a:t>
            </a:r>
            <a:r>
              <a:rPr lang="en-US" altLang="en-US" sz="3600" b="1">
                <a:solidFill>
                  <a:srgbClr val="0000FF"/>
                </a:solidFill>
                <a:latin typeface="Times New Roman" pitchFamily="18" charset="0"/>
              </a:rPr>
              <a:t> </a:t>
            </a:r>
            <a:r>
              <a:rPr lang="en-US" altLang="en-US" sz="3600" b="1">
                <a:solidFill>
                  <a:srgbClr val="FF0000"/>
                </a:solidFill>
                <a:latin typeface="Times New Roman" pitchFamily="18" charset="0"/>
              </a:rPr>
              <a:t>helium</a:t>
            </a:r>
            <a:r>
              <a:rPr lang="en-US" altLang="en-US" sz="3600" b="1">
                <a:solidFill>
                  <a:srgbClr val="0000FF"/>
                </a:solidFill>
                <a:latin typeface="Times New Roman" pitchFamily="18" charset="0"/>
              </a:rPr>
              <a:t> </a:t>
            </a:r>
            <a:r>
              <a:rPr lang="en-US" altLang="en-US" sz="3600" b="1">
                <a:solidFill>
                  <a:srgbClr val="000000"/>
                </a:solidFill>
                <a:latin typeface="Times New Roman" pitchFamily="18" charset="0"/>
              </a:rPr>
              <a:t>and</a:t>
            </a:r>
            <a:r>
              <a:rPr lang="en-US" altLang="en-US" sz="3600" b="1">
                <a:solidFill>
                  <a:srgbClr val="0000FF"/>
                </a:solidFill>
                <a:latin typeface="Times New Roman" pitchFamily="18" charset="0"/>
              </a:rPr>
              <a:t> </a:t>
            </a:r>
            <a:r>
              <a:rPr lang="en-US" altLang="en-US" sz="3600" b="1">
                <a:solidFill>
                  <a:srgbClr val="FF0000"/>
                </a:solidFill>
                <a:latin typeface="Times New Roman" pitchFamily="18" charset="0"/>
              </a:rPr>
              <a:t>lead</a:t>
            </a:r>
          </a:p>
        </p:txBody>
      </p:sp>
      <p:sp>
        <p:nvSpPr>
          <p:cNvPr id="142354" name="Line 3090"/>
          <p:cNvSpPr>
            <a:spLocks noChangeShapeType="1"/>
          </p:cNvSpPr>
          <p:nvPr/>
        </p:nvSpPr>
        <p:spPr bwMode="auto">
          <a:xfrm>
            <a:off x="446088" y="1174750"/>
            <a:ext cx="8188325" cy="1270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55" name="Text Box 3091"/>
          <p:cNvSpPr txBox="1">
            <a:spLocks noChangeArrowheads="1"/>
          </p:cNvSpPr>
          <p:nvPr/>
        </p:nvSpPr>
        <p:spPr bwMode="auto">
          <a:xfrm rot="1849665">
            <a:off x="3465513" y="1762125"/>
            <a:ext cx="178117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60 </a:t>
            </a:r>
            <a:r>
              <a:rPr lang="en-US" altLang="en-US" sz="2400" b="1">
                <a:solidFill>
                  <a:srgbClr val="000000"/>
                </a:solidFill>
                <a:cs typeface="Arial" pitchFamily="34" charset="0"/>
              </a:rPr>
              <a:t>µm</a:t>
            </a:r>
            <a:r>
              <a:rPr lang="en-US" altLang="en-US" sz="2400" b="1">
                <a:solidFill>
                  <a:srgbClr val="000000"/>
                </a:solidFill>
              </a:rPr>
              <a:t> long</a:t>
            </a:r>
          </a:p>
        </p:txBody>
      </p:sp>
      <p:sp>
        <p:nvSpPr>
          <p:cNvPr id="142356" name="Text Box 3092"/>
          <p:cNvSpPr txBox="1">
            <a:spLocks noChangeArrowheads="1"/>
          </p:cNvSpPr>
          <p:nvPr/>
        </p:nvSpPr>
        <p:spPr bwMode="auto">
          <a:xfrm>
            <a:off x="409575" y="2398713"/>
            <a:ext cx="952500" cy="434975"/>
          </a:xfrm>
          <a:prstGeom prst="rect">
            <a:avLst/>
          </a:prstGeom>
          <a:solidFill>
            <a:srgbClr val="FFFF66"/>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b="1">
                <a:solidFill>
                  <a:srgbClr val="0000FF"/>
                </a:solidFill>
              </a:rPr>
              <a:t>U-238</a:t>
            </a:r>
          </a:p>
        </p:txBody>
      </p:sp>
      <p:sp>
        <p:nvSpPr>
          <p:cNvPr id="142357" name="Line 3093"/>
          <p:cNvSpPr>
            <a:spLocks noChangeShapeType="1"/>
          </p:cNvSpPr>
          <p:nvPr/>
        </p:nvSpPr>
        <p:spPr bwMode="auto">
          <a:xfrm flipV="1">
            <a:off x="4756150" y="4940300"/>
            <a:ext cx="266700" cy="1143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58" name="Line 3094"/>
          <p:cNvSpPr>
            <a:spLocks noChangeShapeType="1"/>
          </p:cNvSpPr>
          <p:nvPr/>
        </p:nvSpPr>
        <p:spPr bwMode="auto">
          <a:xfrm flipV="1">
            <a:off x="5467350" y="4114800"/>
            <a:ext cx="25400" cy="3810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59" name="Line 3095"/>
          <p:cNvSpPr>
            <a:spLocks noChangeShapeType="1"/>
          </p:cNvSpPr>
          <p:nvPr/>
        </p:nvSpPr>
        <p:spPr bwMode="auto">
          <a:xfrm flipV="1">
            <a:off x="387350" y="2413000"/>
            <a:ext cx="254000" cy="2159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60" name="Line 3096"/>
          <p:cNvSpPr>
            <a:spLocks noChangeShapeType="1"/>
          </p:cNvSpPr>
          <p:nvPr/>
        </p:nvSpPr>
        <p:spPr bwMode="auto">
          <a:xfrm flipH="1" flipV="1">
            <a:off x="387350" y="2654300"/>
            <a:ext cx="203200" cy="3175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61" name="Line 3097"/>
          <p:cNvSpPr>
            <a:spLocks noChangeShapeType="1"/>
          </p:cNvSpPr>
          <p:nvPr/>
        </p:nvSpPr>
        <p:spPr bwMode="auto">
          <a:xfrm flipV="1">
            <a:off x="5505450" y="3708400"/>
            <a:ext cx="25400" cy="1778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62" name="Line 3098"/>
          <p:cNvSpPr>
            <a:spLocks noChangeShapeType="1"/>
          </p:cNvSpPr>
          <p:nvPr/>
        </p:nvSpPr>
        <p:spPr bwMode="auto">
          <a:xfrm flipV="1">
            <a:off x="1314450" y="2451100"/>
            <a:ext cx="63500" cy="5461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63" name="Text Box 3099"/>
          <p:cNvSpPr txBox="1">
            <a:spLocks noChangeArrowheads="1"/>
          </p:cNvSpPr>
          <p:nvPr/>
        </p:nvSpPr>
        <p:spPr bwMode="auto">
          <a:xfrm>
            <a:off x="5741988" y="2714625"/>
            <a:ext cx="31448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FF"/>
                </a:solidFill>
              </a:rPr>
              <a:t>Uranium-lead age:</a:t>
            </a:r>
          </a:p>
          <a:p>
            <a:pPr fontAlgn="base">
              <a:spcBef>
                <a:spcPct val="0"/>
              </a:spcBef>
              <a:spcAft>
                <a:spcPct val="0"/>
              </a:spcAft>
            </a:pPr>
            <a:r>
              <a:rPr lang="en-US" altLang="en-US" sz="2400" b="1">
                <a:solidFill>
                  <a:srgbClr val="0000FF"/>
                </a:solidFill>
              </a:rPr>
              <a:t>   </a:t>
            </a:r>
            <a:r>
              <a:rPr lang="en-US" altLang="en-US" sz="2400" b="1">
                <a:solidFill>
                  <a:srgbClr val="FF0000"/>
                </a:solidFill>
              </a:rPr>
              <a:t>“1.5 Billion years” </a:t>
            </a:r>
          </a:p>
        </p:txBody>
      </p:sp>
      <p:sp>
        <p:nvSpPr>
          <p:cNvPr id="142365" name="Text Box 3101"/>
          <p:cNvSpPr txBox="1">
            <a:spLocks noChangeArrowheads="1"/>
          </p:cNvSpPr>
          <p:nvPr/>
        </p:nvSpPr>
        <p:spPr bwMode="auto">
          <a:xfrm rot="1901899">
            <a:off x="1700213" y="3856038"/>
            <a:ext cx="2252662"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FF"/>
                </a:solidFill>
              </a:rPr>
              <a:t>Nuclear decay</a:t>
            </a:r>
          </a:p>
        </p:txBody>
      </p:sp>
      <p:sp>
        <p:nvSpPr>
          <p:cNvPr id="142366" name="Rectangle 3102"/>
          <p:cNvSpPr>
            <a:spLocks noChangeArrowheads="1"/>
          </p:cNvSpPr>
          <p:nvPr/>
        </p:nvSpPr>
        <p:spPr bwMode="auto">
          <a:xfrm rot="2025135">
            <a:off x="3171825" y="2813050"/>
            <a:ext cx="2182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FF"/>
                </a:solidFill>
              </a:rPr>
              <a:t>Helium atoms</a:t>
            </a:r>
          </a:p>
        </p:txBody>
      </p:sp>
      <p:grpSp>
        <p:nvGrpSpPr>
          <p:cNvPr id="142402" name="Group 3138"/>
          <p:cNvGrpSpPr>
            <a:grpSpLocks/>
          </p:cNvGrpSpPr>
          <p:nvPr/>
        </p:nvGrpSpPr>
        <p:grpSpPr bwMode="auto">
          <a:xfrm>
            <a:off x="1262063" y="2066925"/>
            <a:ext cx="1330325" cy="819150"/>
            <a:chOff x="795" y="1302"/>
            <a:chExt cx="838" cy="516"/>
          </a:xfrm>
        </p:grpSpPr>
        <p:sp>
          <p:nvSpPr>
            <p:cNvPr id="142368" name="Line 3104"/>
            <p:cNvSpPr>
              <a:spLocks noChangeShapeType="1"/>
            </p:cNvSpPr>
            <p:nvPr/>
          </p:nvSpPr>
          <p:spPr bwMode="auto">
            <a:xfrm flipV="1">
              <a:off x="963" y="1502"/>
              <a:ext cx="430" cy="17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pic>
          <p:nvPicPr>
            <p:cNvPr id="142369" name="Picture 3105" descr="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6" y="1302"/>
              <a:ext cx="267" cy="268"/>
            </a:xfrm>
            <a:prstGeom prst="rect">
              <a:avLst/>
            </a:prstGeom>
            <a:noFill/>
            <a:extLst>
              <a:ext uri="{909E8E84-426E-40DD-AFC4-6F175D3DCCD1}">
                <a14:hiddenFill xmlns:a14="http://schemas.microsoft.com/office/drawing/2010/main">
                  <a:solidFill>
                    <a:srgbClr val="FFFFFF"/>
                  </a:solidFill>
                </a14:hiddenFill>
              </a:ext>
            </a:extLst>
          </p:spPr>
        </p:pic>
        <p:sp>
          <p:nvSpPr>
            <p:cNvPr id="142370" name="AutoShape 3106"/>
            <p:cNvSpPr>
              <a:spLocks noChangeArrowheads="1"/>
            </p:cNvSpPr>
            <p:nvPr/>
          </p:nvSpPr>
          <p:spPr bwMode="auto">
            <a:xfrm>
              <a:off x="795" y="1566"/>
              <a:ext cx="259" cy="252"/>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grpSp>
      <p:grpSp>
        <p:nvGrpSpPr>
          <p:cNvPr id="142403" name="Group 3139"/>
          <p:cNvGrpSpPr>
            <a:grpSpLocks/>
          </p:cNvGrpSpPr>
          <p:nvPr/>
        </p:nvGrpSpPr>
        <p:grpSpPr bwMode="auto">
          <a:xfrm>
            <a:off x="1698625" y="2347913"/>
            <a:ext cx="1317625" cy="885825"/>
            <a:chOff x="1070" y="1479"/>
            <a:chExt cx="830" cy="558"/>
          </a:xfrm>
        </p:grpSpPr>
        <p:sp>
          <p:nvSpPr>
            <p:cNvPr id="142372" name="Line 3108"/>
            <p:cNvSpPr>
              <a:spLocks noChangeShapeType="1"/>
            </p:cNvSpPr>
            <p:nvPr/>
          </p:nvSpPr>
          <p:spPr bwMode="auto">
            <a:xfrm flipV="1">
              <a:off x="1214" y="1696"/>
              <a:ext cx="430" cy="17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pic>
          <p:nvPicPr>
            <p:cNvPr id="142373" name="Picture 3109" descr="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3" y="1479"/>
              <a:ext cx="267" cy="268"/>
            </a:xfrm>
            <a:prstGeom prst="rect">
              <a:avLst/>
            </a:prstGeom>
            <a:noFill/>
            <a:extLst>
              <a:ext uri="{909E8E84-426E-40DD-AFC4-6F175D3DCCD1}">
                <a14:hiddenFill xmlns:a14="http://schemas.microsoft.com/office/drawing/2010/main">
                  <a:solidFill>
                    <a:srgbClr val="FFFFFF"/>
                  </a:solidFill>
                </a14:hiddenFill>
              </a:ext>
            </a:extLst>
          </p:spPr>
        </p:pic>
        <p:sp>
          <p:nvSpPr>
            <p:cNvPr id="142374" name="AutoShape 3110"/>
            <p:cNvSpPr>
              <a:spLocks noChangeArrowheads="1"/>
            </p:cNvSpPr>
            <p:nvPr/>
          </p:nvSpPr>
          <p:spPr bwMode="auto">
            <a:xfrm>
              <a:off x="1070" y="1785"/>
              <a:ext cx="259" cy="252"/>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grpSp>
      <p:grpSp>
        <p:nvGrpSpPr>
          <p:cNvPr id="142404" name="Group 3140"/>
          <p:cNvGrpSpPr>
            <a:grpSpLocks/>
          </p:cNvGrpSpPr>
          <p:nvPr/>
        </p:nvGrpSpPr>
        <p:grpSpPr bwMode="auto">
          <a:xfrm>
            <a:off x="2120900" y="2705100"/>
            <a:ext cx="1325563" cy="833438"/>
            <a:chOff x="1336" y="1704"/>
            <a:chExt cx="835" cy="525"/>
          </a:xfrm>
        </p:grpSpPr>
        <p:sp>
          <p:nvSpPr>
            <p:cNvPr id="142376" name="Line 3112"/>
            <p:cNvSpPr>
              <a:spLocks noChangeShapeType="1"/>
            </p:cNvSpPr>
            <p:nvPr/>
          </p:nvSpPr>
          <p:spPr bwMode="auto">
            <a:xfrm flipV="1">
              <a:off x="1497" y="1897"/>
              <a:ext cx="430" cy="17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pic>
          <p:nvPicPr>
            <p:cNvPr id="142377" name="Picture 3113" descr="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4" y="1704"/>
              <a:ext cx="267" cy="268"/>
            </a:xfrm>
            <a:prstGeom prst="rect">
              <a:avLst/>
            </a:prstGeom>
            <a:noFill/>
            <a:extLst>
              <a:ext uri="{909E8E84-426E-40DD-AFC4-6F175D3DCCD1}">
                <a14:hiddenFill xmlns:a14="http://schemas.microsoft.com/office/drawing/2010/main">
                  <a:solidFill>
                    <a:srgbClr val="FFFFFF"/>
                  </a:solidFill>
                </a14:hiddenFill>
              </a:ext>
            </a:extLst>
          </p:spPr>
        </p:pic>
        <p:sp>
          <p:nvSpPr>
            <p:cNvPr id="142378" name="AutoShape 3114"/>
            <p:cNvSpPr>
              <a:spLocks noChangeArrowheads="1"/>
            </p:cNvSpPr>
            <p:nvPr/>
          </p:nvSpPr>
          <p:spPr bwMode="auto">
            <a:xfrm>
              <a:off x="1336" y="1977"/>
              <a:ext cx="259" cy="252"/>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grpSp>
      <p:grpSp>
        <p:nvGrpSpPr>
          <p:cNvPr id="142405" name="Group 3141"/>
          <p:cNvGrpSpPr>
            <a:grpSpLocks/>
          </p:cNvGrpSpPr>
          <p:nvPr/>
        </p:nvGrpSpPr>
        <p:grpSpPr bwMode="auto">
          <a:xfrm>
            <a:off x="2595563" y="3038475"/>
            <a:ext cx="1276350" cy="755650"/>
            <a:chOff x="1635" y="1914"/>
            <a:chExt cx="804" cy="476"/>
          </a:xfrm>
        </p:grpSpPr>
        <p:sp>
          <p:nvSpPr>
            <p:cNvPr id="142380" name="Line 3116"/>
            <p:cNvSpPr>
              <a:spLocks noChangeShapeType="1"/>
            </p:cNvSpPr>
            <p:nvPr/>
          </p:nvSpPr>
          <p:spPr bwMode="auto">
            <a:xfrm flipV="1">
              <a:off x="1748" y="2082"/>
              <a:ext cx="430" cy="17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pic>
          <p:nvPicPr>
            <p:cNvPr id="142381" name="Picture 3117" descr="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2" y="1914"/>
              <a:ext cx="267" cy="268"/>
            </a:xfrm>
            <a:prstGeom prst="rect">
              <a:avLst/>
            </a:prstGeom>
            <a:noFill/>
            <a:extLst>
              <a:ext uri="{909E8E84-426E-40DD-AFC4-6F175D3DCCD1}">
                <a14:hiddenFill xmlns:a14="http://schemas.microsoft.com/office/drawing/2010/main">
                  <a:solidFill>
                    <a:srgbClr val="FFFFFF"/>
                  </a:solidFill>
                </a14:hiddenFill>
              </a:ext>
            </a:extLst>
          </p:spPr>
        </p:pic>
        <p:sp>
          <p:nvSpPr>
            <p:cNvPr id="142382" name="AutoShape 3118"/>
            <p:cNvSpPr>
              <a:spLocks noChangeArrowheads="1"/>
            </p:cNvSpPr>
            <p:nvPr/>
          </p:nvSpPr>
          <p:spPr bwMode="auto">
            <a:xfrm>
              <a:off x="1635" y="2138"/>
              <a:ext cx="259" cy="252"/>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grpSp>
      <p:grpSp>
        <p:nvGrpSpPr>
          <p:cNvPr id="142406" name="Group 3142"/>
          <p:cNvGrpSpPr>
            <a:grpSpLocks/>
          </p:cNvGrpSpPr>
          <p:nvPr/>
        </p:nvGrpSpPr>
        <p:grpSpPr bwMode="auto">
          <a:xfrm>
            <a:off x="2992438" y="3306763"/>
            <a:ext cx="1328737" cy="806450"/>
            <a:chOff x="1885" y="2083"/>
            <a:chExt cx="837" cy="508"/>
          </a:xfrm>
        </p:grpSpPr>
        <p:sp>
          <p:nvSpPr>
            <p:cNvPr id="142384" name="Line 3120"/>
            <p:cNvSpPr>
              <a:spLocks noChangeShapeType="1"/>
            </p:cNvSpPr>
            <p:nvPr/>
          </p:nvSpPr>
          <p:spPr bwMode="auto">
            <a:xfrm flipV="1">
              <a:off x="2037" y="2276"/>
              <a:ext cx="430" cy="17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pic>
          <p:nvPicPr>
            <p:cNvPr id="142385" name="Picture 3121" descr="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5" y="2083"/>
              <a:ext cx="267" cy="268"/>
            </a:xfrm>
            <a:prstGeom prst="rect">
              <a:avLst/>
            </a:prstGeom>
            <a:noFill/>
            <a:extLst>
              <a:ext uri="{909E8E84-426E-40DD-AFC4-6F175D3DCCD1}">
                <a14:hiddenFill xmlns:a14="http://schemas.microsoft.com/office/drawing/2010/main">
                  <a:solidFill>
                    <a:srgbClr val="FFFFFF"/>
                  </a:solidFill>
                </a14:hiddenFill>
              </a:ext>
            </a:extLst>
          </p:spPr>
        </p:pic>
        <p:sp>
          <p:nvSpPr>
            <p:cNvPr id="142386" name="AutoShape 3122"/>
            <p:cNvSpPr>
              <a:spLocks noChangeArrowheads="1"/>
            </p:cNvSpPr>
            <p:nvPr/>
          </p:nvSpPr>
          <p:spPr bwMode="auto">
            <a:xfrm>
              <a:off x="1885" y="2339"/>
              <a:ext cx="259" cy="252"/>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grpSp>
      <p:grpSp>
        <p:nvGrpSpPr>
          <p:cNvPr id="142407" name="Group 3143"/>
          <p:cNvGrpSpPr>
            <a:grpSpLocks/>
          </p:cNvGrpSpPr>
          <p:nvPr/>
        </p:nvGrpSpPr>
        <p:grpSpPr bwMode="auto">
          <a:xfrm>
            <a:off x="3390900" y="3573463"/>
            <a:ext cx="1363663" cy="809625"/>
            <a:chOff x="2136" y="2251"/>
            <a:chExt cx="859" cy="510"/>
          </a:xfrm>
        </p:grpSpPr>
        <p:sp>
          <p:nvSpPr>
            <p:cNvPr id="142388" name="Line 3124"/>
            <p:cNvSpPr>
              <a:spLocks noChangeShapeType="1"/>
            </p:cNvSpPr>
            <p:nvPr/>
          </p:nvSpPr>
          <p:spPr bwMode="auto">
            <a:xfrm flipV="1">
              <a:off x="2295" y="2437"/>
              <a:ext cx="430" cy="17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pic>
          <p:nvPicPr>
            <p:cNvPr id="142389" name="Picture 3125" descr="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8" y="2251"/>
              <a:ext cx="267" cy="268"/>
            </a:xfrm>
            <a:prstGeom prst="rect">
              <a:avLst/>
            </a:prstGeom>
            <a:noFill/>
            <a:extLst>
              <a:ext uri="{909E8E84-426E-40DD-AFC4-6F175D3DCCD1}">
                <a14:hiddenFill xmlns:a14="http://schemas.microsoft.com/office/drawing/2010/main">
                  <a:solidFill>
                    <a:srgbClr val="FFFFFF"/>
                  </a:solidFill>
                </a14:hiddenFill>
              </a:ext>
            </a:extLst>
          </p:spPr>
        </p:pic>
        <p:sp>
          <p:nvSpPr>
            <p:cNvPr id="142390" name="AutoShape 3126"/>
            <p:cNvSpPr>
              <a:spLocks noChangeArrowheads="1"/>
            </p:cNvSpPr>
            <p:nvPr/>
          </p:nvSpPr>
          <p:spPr bwMode="auto">
            <a:xfrm>
              <a:off x="2136" y="2509"/>
              <a:ext cx="259" cy="252"/>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grpSp>
      <p:grpSp>
        <p:nvGrpSpPr>
          <p:cNvPr id="142408" name="Group 3144"/>
          <p:cNvGrpSpPr>
            <a:grpSpLocks/>
          </p:cNvGrpSpPr>
          <p:nvPr/>
        </p:nvGrpSpPr>
        <p:grpSpPr bwMode="auto">
          <a:xfrm>
            <a:off x="3814763" y="3830638"/>
            <a:ext cx="1363662" cy="831850"/>
            <a:chOff x="2403" y="2413"/>
            <a:chExt cx="859" cy="524"/>
          </a:xfrm>
        </p:grpSpPr>
        <p:sp>
          <p:nvSpPr>
            <p:cNvPr id="142392" name="Line 3128"/>
            <p:cNvSpPr>
              <a:spLocks noChangeShapeType="1"/>
            </p:cNvSpPr>
            <p:nvPr/>
          </p:nvSpPr>
          <p:spPr bwMode="auto">
            <a:xfrm flipV="1">
              <a:off x="2570" y="2606"/>
              <a:ext cx="430" cy="17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pic>
          <p:nvPicPr>
            <p:cNvPr id="142393" name="Picture 3129" descr="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5" y="2413"/>
              <a:ext cx="267" cy="268"/>
            </a:xfrm>
            <a:prstGeom prst="rect">
              <a:avLst/>
            </a:prstGeom>
            <a:noFill/>
            <a:extLst>
              <a:ext uri="{909E8E84-426E-40DD-AFC4-6F175D3DCCD1}">
                <a14:hiddenFill xmlns:a14="http://schemas.microsoft.com/office/drawing/2010/main">
                  <a:solidFill>
                    <a:srgbClr val="FFFFFF"/>
                  </a:solidFill>
                </a14:hiddenFill>
              </a:ext>
            </a:extLst>
          </p:spPr>
        </p:pic>
        <p:sp>
          <p:nvSpPr>
            <p:cNvPr id="142394" name="AutoShape 3130"/>
            <p:cNvSpPr>
              <a:spLocks noChangeArrowheads="1"/>
            </p:cNvSpPr>
            <p:nvPr/>
          </p:nvSpPr>
          <p:spPr bwMode="auto">
            <a:xfrm>
              <a:off x="2403" y="2685"/>
              <a:ext cx="259" cy="252"/>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grpSp>
      <p:grpSp>
        <p:nvGrpSpPr>
          <p:cNvPr id="142409" name="Group 3145"/>
          <p:cNvGrpSpPr>
            <a:grpSpLocks/>
          </p:cNvGrpSpPr>
          <p:nvPr/>
        </p:nvGrpSpPr>
        <p:grpSpPr bwMode="auto">
          <a:xfrm>
            <a:off x="4235450" y="4086225"/>
            <a:ext cx="1497013" cy="1598613"/>
            <a:chOff x="2668" y="2574"/>
            <a:chExt cx="943" cy="1007"/>
          </a:xfrm>
        </p:grpSpPr>
        <p:sp>
          <p:nvSpPr>
            <p:cNvPr id="142396" name="Text Box 3132"/>
            <p:cNvSpPr txBox="1">
              <a:spLocks noChangeArrowheads="1"/>
            </p:cNvSpPr>
            <p:nvPr/>
          </p:nvSpPr>
          <p:spPr bwMode="auto">
            <a:xfrm>
              <a:off x="2914" y="3295"/>
              <a:ext cx="697" cy="286"/>
            </a:xfrm>
            <a:prstGeom prst="rect">
              <a:avLst/>
            </a:prstGeom>
            <a:solidFill>
              <a:srgbClr val="FFFF99"/>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b="1">
                  <a:solidFill>
                    <a:srgbClr val="0000FF"/>
                  </a:solidFill>
                </a:rPr>
                <a:t>Pb-206</a:t>
              </a:r>
            </a:p>
          </p:txBody>
        </p:sp>
        <p:sp>
          <p:nvSpPr>
            <p:cNvPr id="142397" name="Line 3133"/>
            <p:cNvSpPr>
              <a:spLocks noChangeShapeType="1"/>
            </p:cNvSpPr>
            <p:nvPr/>
          </p:nvSpPr>
          <p:spPr bwMode="auto">
            <a:xfrm>
              <a:off x="2884" y="3048"/>
              <a:ext cx="360" cy="22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2399" name="Line 3135"/>
            <p:cNvSpPr>
              <a:spLocks noChangeShapeType="1"/>
            </p:cNvSpPr>
            <p:nvPr/>
          </p:nvSpPr>
          <p:spPr bwMode="auto">
            <a:xfrm flipV="1">
              <a:off x="2838" y="2775"/>
              <a:ext cx="430" cy="17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pic>
          <p:nvPicPr>
            <p:cNvPr id="142400" name="Picture 3136" descr="At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2" y="2574"/>
              <a:ext cx="26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401" name="AutoShape 3137"/>
            <p:cNvSpPr>
              <a:spLocks noChangeArrowheads="1"/>
            </p:cNvSpPr>
            <p:nvPr/>
          </p:nvSpPr>
          <p:spPr bwMode="auto">
            <a:xfrm>
              <a:off x="2668" y="2871"/>
              <a:ext cx="259" cy="252"/>
            </a:xfrm>
            <a:prstGeom prst="sun">
              <a:avLst>
                <a:gd name="adj" fmla="val 25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grpSp>
      <p:sp>
        <p:nvSpPr>
          <p:cNvPr id="142410" name="Text Box 3146"/>
          <p:cNvSpPr txBox="1">
            <a:spLocks noChangeArrowheads="1"/>
          </p:cNvSpPr>
          <p:nvPr/>
        </p:nvSpPr>
        <p:spPr bwMode="auto">
          <a:xfrm rot="1769202">
            <a:off x="3803650" y="1431925"/>
            <a:ext cx="1423988"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3200" b="1">
                <a:solidFill>
                  <a:srgbClr val="FF0000"/>
                </a:solidFill>
              </a:rPr>
              <a:t>Zircon</a:t>
            </a:r>
          </a:p>
        </p:txBody>
      </p:sp>
    </p:spTree>
    <p:extLst>
      <p:ext uri="{BB962C8B-B14F-4D97-AF65-F5344CB8AC3E}">
        <p14:creationId xmlns:p14="http://schemas.microsoft.com/office/powerpoint/2010/main" val="1192980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240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499"/>
                                          </p:stCondLst>
                                        </p:cTn>
                                        <p:tgtEl>
                                          <p:spTgt spid="14240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laser.wav"/>
                                        </p:tgtEl>
                                      </p:cMediaNode>
                                    </p:audio>
                                  </p:subTnLst>
                                </p:cTn>
                              </p:par>
                            </p:childTnLst>
                          </p:cTn>
                        </p:par>
                        <p:par>
                          <p:cTn id="10" fill="hold" nodeType="afterGroup">
                            <p:stCondLst>
                              <p:cond delay="1500"/>
                            </p:stCondLst>
                            <p:childTnLst>
                              <p:par>
                                <p:cTn id="11" presetID="1" presetClass="entr" presetSubtype="0" fill="hold" nodeType="afterEffect">
                                  <p:stCondLst>
                                    <p:cond delay="500"/>
                                  </p:stCondLst>
                                  <p:childTnLst>
                                    <p:set>
                                      <p:cBhvr>
                                        <p:cTn id="12" dur="1" fill="hold">
                                          <p:stCondLst>
                                            <p:cond delay="499"/>
                                          </p:stCondLst>
                                        </p:cTn>
                                        <p:tgtEl>
                                          <p:spTgt spid="14240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par>
                          <p:cTn id="13" fill="hold" nodeType="afterGroup">
                            <p:stCondLst>
                              <p:cond delay="2500"/>
                            </p:stCondLst>
                            <p:childTnLst>
                              <p:par>
                                <p:cTn id="14" presetID="1" presetClass="entr" presetSubtype="0" fill="hold" nodeType="afterEffect">
                                  <p:stCondLst>
                                    <p:cond delay="500"/>
                                  </p:stCondLst>
                                  <p:childTnLst>
                                    <p:set>
                                      <p:cBhvr>
                                        <p:cTn id="15" dur="1" fill="hold">
                                          <p:stCondLst>
                                            <p:cond delay="499"/>
                                          </p:stCondLst>
                                        </p:cTn>
                                        <p:tgtEl>
                                          <p:spTgt spid="14240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laser.wav"/>
                                        </p:tgtEl>
                                      </p:cMediaNode>
                                    </p:audio>
                                  </p:subTnLst>
                                </p:cTn>
                              </p:par>
                            </p:childTnLst>
                          </p:cTn>
                        </p:par>
                        <p:par>
                          <p:cTn id="16" fill="hold" nodeType="afterGroup">
                            <p:stCondLst>
                              <p:cond delay="3500"/>
                            </p:stCondLst>
                            <p:childTnLst>
                              <p:par>
                                <p:cTn id="17" presetID="1" presetClass="entr" presetSubtype="0" fill="hold" nodeType="afterEffect">
                                  <p:stCondLst>
                                    <p:cond delay="500"/>
                                  </p:stCondLst>
                                  <p:childTnLst>
                                    <p:set>
                                      <p:cBhvr>
                                        <p:cTn id="18" dur="1" fill="hold">
                                          <p:stCondLst>
                                            <p:cond delay="499"/>
                                          </p:stCondLst>
                                        </p:cTn>
                                        <p:tgtEl>
                                          <p:spTgt spid="14240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par>
                          <p:cTn id="19" fill="hold" nodeType="afterGroup">
                            <p:stCondLst>
                              <p:cond delay="4500"/>
                            </p:stCondLst>
                            <p:childTnLst>
                              <p:par>
                                <p:cTn id="20" presetID="1" presetClass="entr" presetSubtype="0" fill="hold" nodeType="afterEffect">
                                  <p:stCondLst>
                                    <p:cond delay="500"/>
                                  </p:stCondLst>
                                  <p:childTnLst>
                                    <p:set>
                                      <p:cBhvr>
                                        <p:cTn id="21" dur="1" fill="hold">
                                          <p:stCondLst>
                                            <p:cond delay="499"/>
                                          </p:stCondLst>
                                        </p:cTn>
                                        <p:tgtEl>
                                          <p:spTgt spid="14240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laser.wav"/>
                                        </p:tgtEl>
                                      </p:cMediaNode>
                                    </p:audio>
                                  </p:subTnLst>
                                </p:cTn>
                              </p:par>
                            </p:childTnLst>
                          </p:cTn>
                        </p:par>
                        <p:par>
                          <p:cTn id="22" fill="hold" nodeType="afterGroup">
                            <p:stCondLst>
                              <p:cond delay="5500"/>
                            </p:stCondLst>
                            <p:childTnLst>
                              <p:par>
                                <p:cTn id="23" presetID="1" presetClass="entr" presetSubtype="0" fill="hold" nodeType="afterEffect">
                                  <p:stCondLst>
                                    <p:cond delay="500"/>
                                  </p:stCondLst>
                                  <p:childTnLst>
                                    <p:set>
                                      <p:cBhvr>
                                        <p:cTn id="24" dur="1" fill="hold">
                                          <p:stCondLst>
                                            <p:cond delay="499"/>
                                          </p:stCondLst>
                                        </p:cTn>
                                        <p:tgtEl>
                                          <p:spTgt spid="14240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laser.wav"/>
                                        </p:tgtEl>
                                      </p:cMediaNode>
                                    </p:audio>
                                  </p:subTnLst>
                                </p:cTn>
                              </p:par>
                            </p:childTnLst>
                          </p:cTn>
                        </p:par>
                        <p:par>
                          <p:cTn id="25" fill="hold" nodeType="afterGroup">
                            <p:stCondLst>
                              <p:cond delay="6500"/>
                            </p:stCondLst>
                            <p:childTnLst>
                              <p:par>
                                <p:cTn id="26" presetID="1" presetClass="entr" presetSubtype="0" fill="hold" nodeType="afterEffect">
                                  <p:stCondLst>
                                    <p:cond delay="500"/>
                                  </p:stCondLst>
                                  <p:childTnLst>
                                    <p:set>
                                      <p:cBhvr>
                                        <p:cTn id="27" dur="1" fill="hold">
                                          <p:stCondLst>
                                            <p:cond delay="499"/>
                                          </p:stCondLst>
                                        </p:cTn>
                                        <p:tgtEl>
                                          <p:spTgt spid="14240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laser.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42363"/>
                                        </p:tgtEl>
                                        <p:attrNameLst>
                                          <p:attrName>style.visibility</p:attrName>
                                        </p:attrNameLst>
                                      </p:cBhvr>
                                      <p:to>
                                        <p:strVal val="visible"/>
                                      </p:to>
                                    </p:set>
                                    <p:anim calcmode="lin" valueType="num">
                                      <p:cBhvr additive="base">
                                        <p:cTn id="32" dur="500" fill="hold"/>
                                        <p:tgtEl>
                                          <p:spTgt spid="142363"/>
                                        </p:tgtEl>
                                        <p:attrNameLst>
                                          <p:attrName>ppt_x</p:attrName>
                                        </p:attrNameLst>
                                      </p:cBhvr>
                                      <p:tavLst>
                                        <p:tav tm="0">
                                          <p:val>
                                            <p:strVal val="1+#ppt_w/2"/>
                                          </p:val>
                                        </p:tav>
                                        <p:tav tm="100000">
                                          <p:val>
                                            <p:strVal val="#ppt_x"/>
                                          </p:val>
                                        </p:tav>
                                      </p:tavLst>
                                    </p:anim>
                                    <p:anim calcmode="lin" valueType="num">
                                      <p:cBhvr additive="base">
                                        <p:cTn id="33" dur="500" fill="hold"/>
                                        <p:tgtEl>
                                          <p:spTgt spid="14236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5"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6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11970" name="Line 1026"/>
          <p:cNvSpPr>
            <a:spLocks noChangeShapeType="1"/>
          </p:cNvSpPr>
          <p:nvPr/>
        </p:nvSpPr>
        <p:spPr bwMode="auto">
          <a:xfrm>
            <a:off x="571500" y="1357313"/>
            <a:ext cx="7999413" cy="1270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71" name="Rectangle 1027"/>
          <p:cNvSpPr>
            <a:spLocks noChangeArrowheads="1"/>
          </p:cNvSpPr>
          <p:nvPr/>
        </p:nvSpPr>
        <p:spPr bwMode="auto">
          <a:xfrm>
            <a:off x="471488" y="627063"/>
            <a:ext cx="7219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600" b="1">
                <a:solidFill>
                  <a:srgbClr val="000000"/>
                </a:solidFill>
                <a:latin typeface="Times New Roman" pitchFamily="18" charset="0"/>
              </a:rPr>
              <a:t>Helium leaks into surrounding mica</a:t>
            </a:r>
            <a:endParaRPr lang="en-US" altLang="en-US" sz="3600" b="1">
              <a:solidFill>
                <a:srgbClr val="000000"/>
              </a:solidFill>
              <a:latin typeface="Times New Roman" pitchFamily="18" charset="0"/>
              <a:cs typeface="Arial" pitchFamily="34" charset="0"/>
            </a:endParaRPr>
          </a:p>
        </p:txBody>
      </p:sp>
      <p:sp>
        <p:nvSpPr>
          <p:cNvPr id="211972" name="AutoShape 1028" descr="Light horizontal"/>
          <p:cNvSpPr>
            <a:spLocks noChangeArrowheads="1"/>
          </p:cNvSpPr>
          <p:nvPr/>
        </p:nvSpPr>
        <p:spPr bwMode="auto">
          <a:xfrm>
            <a:off x="660400" y="1814513"/>
            <a:ext cx="7429500" cy="4572000"/>
          </a:xfrm>
          <a:prstGeom prst="parallelogram">
            <a:avLst>
              <a:gd name="adj" fmla="val 0"/>
            </a:avLst>
          </a:prstGeom>
          <a:pattFill prst="ltHorz">
            <a:fgClr>
              <a:srgbClr val="663300"/>
            </a:fgClr>
            <a:bgClr>
              <a:srgbClr val="FFFF99"/>
            </a:bgClr>
          </a:pattFill>
          <a:ln w="9525">
            <a:miter lim="800000"/>
            <a:headEnd/>
            <a:tailEnd/>
          </a:ln>
          <a:effectLst/>
          <a:scene3d>
            <a:camera prst="legacyPerspectiveTopRight"/>
            <a:lightRig rig="legacyFlat2" dir="t"/>
          </a:scene3d>
          <a:sp3d extrusionH="1801800" prstMaterial="legacyPlastic">
            <a:bevelT w="13500" h="13500" prst="angle"/>
            <a:bevelB w="13500" h="13500" prst="angle"/>
            <a:extrusionClr>
              <a:srgbClr val="9966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eaLnBrk="0" fontAlgn="base" hangingPunct="0">
              <a:lnSpc>
                <a:spcPct val="90000"/>
              </a:lnSpc>
              <a:spcBef>
                <a:spcPct val="0"/>
              </a:spcBef>
              <a:spcAft>
                <a:spcPct val="0"/>
              </a:spcAft>
            </a:pPr>
            <a:endParaRPr lang="en-US" sz="3200" b="1">
              <a:solidFill>
                <a:srgbClr val="000000"/>
              </a:solidFill>
            </a:endParaRPr>
          </a:p>
        </p:txBody>
      </p:sp>
      <p:grpSp>
        <p:nvGrpSpPr>
          <p:cNvPr id="211973" name="Group 1029"/>
          <p:cNvGrpSpPr>
            <a:grpSpLocks/>
          </p:cNvGrpSpPr>
          <p:nvPr/>
        </p:nvGrpSpPr>
        <p:grpSpPr bwMode="auto">
          <a:xfrm rot="848614">
            <a:off x="3548063" y="2189163"/>
            <a:ext cx="1693862" cy="3608387"/>
            <a:chOff x="1864" y="272"/>
            <a:chExt cx="1856" cy="3656"/>
          </a:xfrm>
        </p:grpSpPr>
        <p:sp>
          <p:nvSpPr>
            <p:cNvPr id="211974" name="Freeform 1030"/>
            <p:cNvSpPr>
              <a:spLocks/>
            </p:cNvSpPr>
            <p:nvPr/>
          </p:nvSpPr>
          <p:spPr bwMode="auto">
            <a:xfrm>
              <a:off x="1864" y="272"/>
              <a:ext cx="1856" cy="3656"/>
            </a:xfrm>
            <a:custGeom>
              <a:avLst/>
              <a:gdLst>
                <a:gd name="T0" fmla="*/ 944 w 1856"/>
                <a:gd name="T1" fmla="*/ 3656 h 3656"/>
                <a:gd name="T2" fmla="*/ 568 w 1856"/>
                <a:gd name="T3" fmla="*/ 3496 h 3656"/>
                <a:gd name="T4" fmla="*/ 104 w 1856"/>
                <a:gd name="T5" fmla="*/ 2872 h 3656"/>
                <a:gd name="T6" fmla="*/ 16 w 1856"/>
                <a:gd name="T7" fmla="*/ 2768 h 3656"/>
                <a:gd name="T8" fmla="*/ 0 w 1856"/>
                <a:gd name="T9" fmla="*/ 1008 h 3656"/>
                <a:gd name="T10" fmla="*/ 136 w 1856"/>
                <a:gd name="T11" fmla="*/ 632 h 3656"/>
                <a:gd name="T12" fmla="*/ 384 w 1856"/>
                <a:gd name="T13" fmla="*/ 320 h 3656"/>
                <a:gd name="T14" fmla="*/ 944 w 1856"/>
                <a:gd name="T15" fmla="*/ 0 h 3656"/>
                <a:gd name="T16" fmla="*/ 1304 w 1856"/>
                <a:gd name="T17" fmla="*/ 136 h 3656"/>
                <a:gd name="T18" fmla="*/ 1848 w 1856"/>
                <a:gd name="T19" fmla="*/ 896 h 3656"/>
                <a:gd name="T20" fmla="*/ 1856 w 1856"/>
                <a:gd name="T21" fmla="*/ 2672 h 3656"/>
                <a:gd name="T22" fmla="*/ 1688 w 1856"/>
                <a:gd name="T23" fmla="*/ 3072 h 3656"/>
                <a:gd name="T24" fmla="*/ 1520 w 1856"/>
                <a:gd name="T25" fmla="*/ 3304 h 3656"/>
                <a:gd name="T26" fmla="*/ 944 w 1856"/>
                <a:gd name="T27" fmla="*/ 3656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6" h="3656">
                  <a:moveTo>
                    <a:pt x="944" y="3656"/>
                  </a:moveTo>
                  <a:lnTo>
                    <a:pt x="568" y="3496"/>
                  </a:lnTo>
                  <a:lnTo>
                    <a:pt x="104" y="2872"/>
                  </a:lnTo>
                  <a:lnTo>
                    <a:pt x="16" y="2768"/>
                  </a:lnTo>
                  <a:lnTo>
                    <a:pt x="0" y="1008"/>
                  </a:lnTo>
                  <a:lnTo>
                    <a:pt x="136" y="632"/>
                  </a:lnTo>
                  <a:lnTo>
                    <a:pt x="384" y="320"/>
                  </a:lnTo>
                  <a:lnTo>
                    <a:pt x="944" y="0"/>
                  </a:lnTo>
                  <a:lnTo>
                    <a:pt x="1304" y="136"/>
                  </a:lnTo>
                  <a:lnTo>
                    <a:pt x="1848" y="896"/>
                  </a:lnTo>
                  <a:lnTo>
                    <a:pt x="1856" y="2672"/>
                  </a:lnTo>
                  <a:lnTo>
                    <a:pt x="1688" y="3072"/>
                  </a:lnTo>
                  <a:lnTo>
                    <a:pt x="1520" y="3304"/>
                  </a:lnTo>
                  <a:lnTo>
                    <a:pt x="944" y="3656"/>
                  </a:lnTo>
                  <a:close/>
                </a:path>
              </a:pathLst>
            </a:custGeom>
            <a:gradFill rotWithShape="0">
              <a:gsLst>
                <a:gs pos="0">
                  <a:srgbClr val="66FFCC"/>
                </a:gs>
                <a:gs pos="50000">
                  <a:srgbClr val="FF99CC"/>
                </a:gs>
                <a:gs pos="100000">
                  <a:srgbClr val="66FFCC"/>
                </a:gs>
              </a:gsLst>
              <a:lin ang="0" scaled="1"/>
            </a:gradFill>
            <a:ln w="38100" cmpd="sng">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75" name="Freeform 1031"/>
            <p:cNvSpPr>
              <a:spLocks/>
            </p:cNvSpPr>
            <p:nvPr/>
          </p:nvSpPr>
          <p:spPr bwMode="auto">
            <a:xfrm>
              <a:off x="2032" y="528"/>
              <a:ext cx="1368" cy="3256"/>
            </a:xfrm>
            <a:custGeom>
              <a:avLst/>
              <a:gdLst>
                <a:gd name="T0" fmla="*/ 408 w 1368"/>
                <a:gd name="T1" fmla="*/ 3240 h 3256"/>
                <a:gd name="T2" fmla="*/ 600 w 1368"/>
                <a:gd name="T3" fmla="*/ 3112 h 3256"/>
                <a:gd name="T4" fmla="*/ 992 w 1368"/>
                <a:gd name="T5" fmla="*/ 3256 h 3256"/>
                <a:gd name="T6" fmla="*/ 1216 w 1368"/>
                <a:gd name="T7" fmla="*/ 2672 h 3256"/>
                <a:gd name="T8" fmla="*/ 1368 w 1368"/>
                <a:gd name="T9" fmla="*/ 2592 h 3256"/>
                <a:gd name="T10" fmla="*/ 1344 w 1368"/>
                <a:gd name="T11" fmla="*/ 824 h 3256"/>
                <a:gd name="T12" fmla="*/ 1240 w 1368"/>
                <a:gd name="T13" fmla="*/ 776 h 3256"/>
                <a:gd name="T14" fmla="*/ 992 w 1368"/>
                <a:gd name="T15" fmla="*/ 0 h 3256"/>
                <a:gd name="T16" fmla="*/ 600 w 1368"/>
                <a:gd name="T17" fmla="*/ 192 h 3256"/>
                <a:gd name="T18" fmla="*/ 544 w 1368"/>
                <a:gd name="T19" fmla="*/ 472 h 3256"/>
                <a:gd name="T20" fmla="*/ 0 w 1368"/>
                <a:gd name="T21" fmla="*/ 784 h 3256"/>
                <a:gd name="T22" fmla="*/ 8 w 1368"/>
                <a:gd name="T23" fmla="*/ 2576 h 3256"/>
                <a:gd name="T24" fmla="*/ 544 w 1368"/>
                <a:gd name="T25" fmla="*/ 2944 h 3256"/>
                <a:gd name="T26" fmla="*/ 1096 w 1368"/>
                <a:gd name="T27" fmla="*/ 2624 h 3256"/>
                <a:gd name="T28" fmla="*/ 1088 w 1368"/>
                <a:gd name="T29" fmla="*/ 848 h 3256"/>
                <a:gd name="T30" fmla="*/ 544 w 1368"/>
                <a:gd name="T31" fmla="*/ 472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8" h="3256">
                  <a:moveTo>
                    <a:pt x="408" y="3240"/>
                  </a:moveTo>
                  <a:lnTo>
                    <a:pt x="600" y="3112"/>
                  </a:lnTo>
                  <a:lnTo>
                    <a:pt x="992" y="3256"/>
                  </a:lnTo>
                  <a:lnTo>
                    <a:pt x="1216" y="2672"/>
                  </a:lnTo>
                  <a:lnTo>
                    <a:pt x="1368" y="2592"/>
                  </a:lnTo>
                  <a:lnTo>
                    <a:pt x="1344" y="824"/>
                  </a:lnTo>
                  <a:lnTo>
                    <a:pt x="1240" y="776"/>
                  </a:lnTo>
                  <a:lnTo>
                    <a:pt x="992" y="0"/>
                  </a:lnTo>
                  <a:lnTo>
                    <a:pt x="600" y="192"/>
                  </a:lnTo>
                  <a:lnTo>
                    <a:pt x="544" y="472"/>
                  </a:lnTo>
                  <a:lnTo>
                    <a:pt x="0" y="784"/>
                  </a:lnTo>
                  <a:lnTo>
                    <a:pt x="8" y="2576"/>
                  </a:lnTo>
                  <a:lnTo>
                    <a:pt x="544" y="2944"/>
                  </a:lnTo>
                  <a:lnTo>
                    <a:pt x="1096" y="2624"/>
                  </a:lnTo>
                  <a:lnTo>
                    <a:pt x="1088" y="848"/>
                  </a:lnTo>
                  <a:lnTo>
                    <a:pt x="544" y="472"/>
                  </a:ln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76" name="Line 1032"/>
            <p:cNvSpPr>
              <a:spLocks noChangeShapeType="1"/>
            </p:cNvSpPr>
            <p:nvPr/>
          </p:nvSpPr>
          <p:spPr bwMode="auto">
            <a:xfrm flipH="1" flipV="1">
              <a:off x="2576" y="3480"/>
              <a:ext cx="48" cy="168"/>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77" name="Line 1033"/>
            <p:cNvSpPr>
              <a:spLocks noChangeShapeType="1"/>
            </p:cNvSpPr>
            <p:nvPr/>
          </p:nvSpPr>
          <p:spPr bwMode="auto">
            <a:xfrm flipH="1" flipV="1">
              <a:off x="3408" y="3136"/>
              <a:ext cx="152" cy="2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78" name="Line 1034"/>
            <p:cNvSpPr>
              <a:spLocks noChangeShapeType="1"/>
            </p:cNvSpPr>
            <p:nvPr/>
          </p:nvSpPr>
          <p:spPr bwMode="auto">
            <a:xfrm flipV="1">
              <a:off x="3384" y="944"/>
              <a:ext cx="176" cy="424"/>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79" name="Line 1035"/>
            <p:cNvSpPr>
              <a:spLocks noChangeShapeType="1"/>
            </p:cNvSpPr>
            <p:nvPr/>
          </p:nvSpPr>
          <p:spPr bwMode="auto">
            <a:xfrm flipV="1">
              <a:off x="3112" y="1296"/>
              <a:ext cx="152" cy="72"/>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80" name="Line 1036"/>
            <p:cNvSpPr>
              <a:spLocks noChangeShapeType="1"/>
            </p:cNvSpPr>
            <p:nvPr/>
          </p:nvSpPr>
          <p:spPr bwMode="auto">
            <a:xfrm flipH="1" flipV="1">
              <a:off x="3016" y="520"/>
              <a:ext cx="320" cy="128"/>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81" name="Line 1037"/>
            <p:cNvSpPr>
              <a:spLocks noChangeShapeType="1"/>
            </p:cNvSpPr>
            <p:nvPr/>
          </p:nvSpPr>
          <p:spPr bwMode="auto">
            <a:xfrm flipH="1" flipV="1">
              <a:off x="2832" y="280"/>
              <a:ext cx="184" cy="232"/>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82" name="Line 1038"/>
            <p:cNvSpPr>
              <a:spLocks noChangeShapeType="1"/>
            </p:cNvSpPr>
            <p:nvPr/>
          </p:nvSpPr>
          <p:spPr bwMode="auto">
            <a:xfrm flipV="1">
              <a:off x="1984" y="3104"/>
              <a:ext cx="48" cy="32"/>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83" name="Line 1039"/>
            <p:cNvSpPr>
              <a:spLocks noChangeShapeType="1"/>
            </p:cNvSpPr>
            <p:nvPr/>
          </p:nvSpPr>
          <p:spPr bwMode="auto">
            <a:xfrm flipH="1" flipV="1">
              <a:off x="3128" y="3152"/>
              <a:ext cx="128" cy="64"/>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84" name="Line 1040"/>
            <p:cNvSpPr>
              <a:spLocks noChangeShapeType="1"/>
            </p:cNvSpPr>
            <p:nvPr/>
          </p:nvSpPr>
          <p:spPr bwMode="auto">
            <a:xfrm flipH="1" flipV="1">
              <a:off x="1968" y="1240"/>
              <a:ext cx="56" cy="88"/>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85" name="Line 1041"/>
            <p:cNvSpPr>
              <a:spLocks noChangeShapeType="1"/>
            </p:cNvSpPr>
            <p:nvPr/>
          </p:nvSpPr>
          <p:spPr bwMode="auto">
            <a:xfrm flipV="1">
              <a:off x="1976" y="504"/>
              <a:ext cx="432" cy="72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86" name="Line 1042"/>
            <p:cNvSpPr>
              <a:spLocks noChangeShapeType="1"/>
            </p:cNvSpPr>
            <p:nvPr/>
          </p:nvSpPr>
          <p:spPr bwMode="auto">
            <a:xfrm flipH="1" flipV="1">
              <a:off x="2440" y="488"/>
              <a:ext cx="192" cy="25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87" name="Line 1043"/>
            <p:cNvSpPr>
              <a:spLocks noChangeShapeType="1"/>
            </p:cNvSpPr>
            <p:nvPr/>
          </p:nvSpPr>
          <p:spPr bwMode="auto">
            <a:xfrm flipH="1">
              <a:off x="1872" y="1232"/>
              <a:ext cx="104" cy="48"/>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sp>
        <p:nvSpPr>
          <p:cNvPr id="211988" name="Line 1044"/>
          <p:cNvSpPr>
            <a:spLocks noChangeShapeType="1"/>
          </p:cNvSpPr>
          <p:nvPr/>
        </p:nvSpPr>
        <p:spPr bwMode="auto">
          <a:xfrm>
            <a:off x="5629275" y="64389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11989" name="Rectangle 1045"/>
          <p:cNvSpPr>
            <a:spLocks noChangeArrowheads="1"/>
          </p:cNvSpPr>
          <p:nvPr/>
        </p:nvSpPr>
        <p:spPr bwMode="auto">
          <a:xfrm>
            <a:off x="6189663" y="1954213"/>
            <a:ext cx="14462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200" b="1">
                <a:solidFill>
                  <a:srgbClr val="000000"/>
                </a:solidFill>
              </a:rPr>
              <a:t>Biotite</a:t>
            </a:r>
          </a:p>
        </p:txBody>
      </p:sp>
      <p:sp>
        <p:nvSpPr>
          <p:cNvPr id="211990" name="Oval 1046"/>
          <p:cNvSpPr>
            <a:spLocks noChangeArrowheads="1"/>
          </p:cNvSpPr>
          <p:nvPr/>
        </p:nvSpPr>
        <p:spPr bwMode="auto">
          <a:xfrm>
            <a:off x="4381500" y="33020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1991" name="Oval 1047"/>
          <p:cNvSpPr>
            <a:spLocks noChangeArrowheads="1"/>
          </p:cNvSpPr>
          <p:nvPr/>
        </p:nvSpPr>
        <p:spPr bwMode="auto">
          <a:xfrm>
            <a:off x="3924300" y="37719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1992" name="Oval 1048"/>
          <p:cNvSpPr>
            <a:spLocks noChangeArrowheads="1"/>
          </p:cNvSpPr>
          <p:nvPr/>
        </p:nvSpPr>
        <p:spPr bwMode="auto">
          <a:xfrm>
            <a:off x="4724400" y="28321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1993" name="Oval 1049"/>
          <p:cNvSpPr>
            <a:spLocks noChangeArrowheads="1"/>
          </p:cNvSpPr>
          <p:nvPr/>
        </p:nvSpPr>
        <p:spPr bwMode="auto">
          <a:xfrm>
            <a:off x="5016500" y="38100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1994" name="Oval 1050"/>
          <p:cNvSpPr>
            <a:spLocks noChangeArrowheads="1"/>
          </p:cNvSpPr>
          <p:nvPr/>
        </p:nvSpPr>
        <p:spPr bwMode="auto">
          <a:xfrm>
            <a:off x="4203700" y="26797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1995" name="Oval 1051"/>
          <p:cNvSpPr>
            <a:spLocks noChangeArrowheads="1"/>
          </p:cNvSpPr>
          <p:nvPr/>
        </p:nvSpPr>
        <p:spPr bwMode="auto">
          <a:xfrm>
            <a:off x="4102100" y="41402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1996" name="Oval 1052"/>
          <p:cNvSpPr>
            <a:spLocks noChangeArrowheads="1"/>
          </p:cNvSpPr>
          <p:nvPr/>
        </p:nvSpPr>
        <p:spPr bwMode="auto">
          <a:xfrm>
            <a:off x="3657600" y="45847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1997" name="Oval 1053"/>
          <p:cNvSpPr>
            <a:spLocks noChangeArrowheads="1"/>
          </p:cNvSpPr>
          <p:nvPr/>
        </p:nvSpPr>
        <p:spPr bwMode="auto">
          <a:xfrm>
            <a:off x="4813300" y="46736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1998" name="Oval 1054"/>
          <p:cNvSpPr>
            <a:spLocks noChangeArrowheads="1"/>
          </p:cNvSpPr>
          <p:nvPr/>
        </p:nvSpPr>
        <p:spPr bwMode="auto">
          <a:xfrm>
            <a:off x="4051300" y="52578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1999" name="Oval 1055"/>
          <p:cNvSpPr>
            <a:spLocks noChangeArrowheads="1"/>
          </p:cNvSpPr>
          <p:nvPr/>
        </p:nvSpPr>
        <p:spPr bwMode="auto">
          <a:xfrm>
            <a:off x="3975100" y="32766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2000" name="Oval 1056"/>
          <p:cNvSpPr>
            <a:spLocks noChangeArrowheads="1"/>
          </p:cNvSpPr>
          <p:nvPr/>
        </p:nvSpPr>
        <p:spPr bwMode="auto">
          <a:xfrm>
            <a:off x="3606800" y="51689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2001" name="Oval 1057"/>
          <p:cNvSpPr>
            <a:spLocks noChangeArrowheads="1"/>
          </p:cNvSpPr>
          <p:nvPr/>
        </p:nvSpPr>
        <p:spPr bwMode="auto">
          <a:xfrm>
            <a:off x="4102100" y="46355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2002" name="Oval 1058"/>
          <p:cNvSpPr>
            <a:spLocks noChangeArrowheads="1"/>
          </p:cNvSpPr>
          <p:nvPr/>
        </p:nvSpPr>
        <p:spPr bwMode="auto">
          <a:xfrm>
            <a:off x="4521200" y="4749800"/>
            <a:ext cx="215900" cy="203200"/>
          </a:xfrm>
          <a:prstGeom prst="ellipse">
            <a:avLst/>
          </a:prstGeom>
          <a:solidFill>
            <a:schemeClr val="tx1"/>
          </a:solidFill>
          <a:ln w="285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sp>
        <p:nvSpPr>
          <p:cNvPr id="212003" name="Rectangle 1059"/>
          <p:cNvSpPr>
            <a:spLocks noChangeArrowheads="1"/>
          </p:cNvSpPr>
          <p:nvPr/>
        </p:nvSpPr>
        <p:spPr bwMode="auto">
          <a:xfrm>
            <a:off x="4481513" y="3770313"/>
            <a:ext cx="4319587" cy="495300"/>
          </a:xfrm>
          <a:prstGeom prst="rect">
            <a:avLst/>
          </a:prstGeom>
          <a:solidFill>
            <a:schemeClr val="tx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000000"/>
                </a:solidFill>
              </a:rPr>
              <a:t> How much helium leaked?</a:t>
            </a:r>
          </a:p>
        </p:txBody>
      </p:sp>
    </p:spTree>
    <p:extLst>
      <p:ext uri="{BB962C8B-B14F-4D97-AF65-F5344CB8AC3E}">
        <p14:creationId xmlns:p14="http://schemas.microsoft.com/office/powerpoint/2010/main" val="360672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5.55556E-6 -1.85185E-6 C 0.00278 0.02153 0.00626 0.02454 0.01528 0.04259 C 0.01615 0.04421 0.01563 0.04676 0.01667 0.04815 C 0.01893 0.05116 0.0224 0.05139 0.02501 0.0537 C 0.03282 0.06921 0.02709 0.06157 0.05556 0.05741 C 0.05938 0.05694 0.06667 0.0537 0.06667 0.0537 C 0.06737 0.04838 0.06772 0.0338 0.07362 0.03148 C 0.07848 0.02963 0.08386 0.03032 0.0889 0.02963 C 0.09202 0.02755 0.09584 0.02708 0.09862 0.02407 C 0.1014 0.02106 0.10296 0.01643 0.10556 0.01296 C 0.11737 0.01481 0.13664 0.02338 0.14584 0.01111 " pathEditMode="relative" ptsTypes="ffffffffffA">
                                      <p:cBhvr>
                                        <p:cTn id="6" dur="2000" fill="hold"/>
                                        <p:tgtEl>
                                          <p:spTgt spid="211992"/>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7" fill="hold" nodeType="afterGroup">
                            <p:stCondLst>
                              <p:cond delay="2000"/>
                            </p:stCondLst>
                            <p:childTnLst>
                              <p:par>
                                <p:cTn id="8" presetID="0" presetClass="path" presetSubtype="0" accel="50000" decel="50000" fill="hold" grpId="0" nodeType="afterEffect">
                                  <p:stCondLst>
                                    <p:cond delay="0"/>
                                  </p:stCondLst>
                                  <p:childTnLst>
                                    <p:animMotion origin="layout" path="M -6.66667E-6 -1.85185E-6 C -0.0007 0.00024 -0.00851 0.00255 -0.00973 0.00371 C -0.01129 0.0051 -0.01233 0.00764 -0.01389 0.00926 C -0.01563 0.01088 -0.01754 0.01181 -0.01945 0.01297 C -0.02448 0.02315 -0.0257 0.0257 -0.02778 0.03704 C -0.03525 0.03635 -0.04376 0.04051 -0.05001 0.03519 C -0.054 0.03172 -0.05001 0.02246 -0.05139 0.01667 C -0.05192 0.01459 -0.05417 0.01412 -0.05556 0.01297 C -0.0757 0.01575 -0.07084 0.01899 -0.09306 0.01667 C -0.0974 0.00787 -0.09341 0.00764 -0.09584 -0.00185 C -0.09688 -0.00185 -0.11997 0.00232 -0.12362 -0.00185 C -0.12535 -0.00393 -0.12292 -0.0081 -0.12223 -0.01111 C -0.12153 -0.01481 -0.11945 -0.02222 -0.11945 -0.02222 C -0.11997 -0.02476 -0.11945 -0.028 -0.12084 -0.02963 C -0.1231 -0.03217 -0.12639 -0.03217 -0.12917 -0.03333 C -0.13959 -0.03796 -0.12674 -0.03171 -0.13751 -0.03888 C -0.14323 -0.04259 -0.14063 -0.03796 -0.14306 -0.04444 " pathEditMode="relative" ptsTypes="ffffffffffffffffA">
                                      <p:cBhvr>
                                        <p:cTn id="9" dur="500" fill="hold"/>
                                        <p:tgtEl>
                                          <p:spTgt spid="211999"/>
                                        </p:tgtEl>
                                        <p:attrNameLst>
                                          <p:attrName>ppt_x</p:attrName>
                                          <p:attrName>ppt_y</p:attrName>
                                        </p:attrNameLst>
                                      </p:cBhvr>
                                    </p:animMotion>
                                  </p:childTnLst>
                                  <p:subTnLst>
                                    <p:audio>
                                      <p:cMediaNode>
                                        <p:cTn display="0" masterRel="sameClick">
                                          <p:stCondLst>
                                            <p:cond evt="begin" delay="0">
                                              <p:tn val="8"/>
                                            </p:cond>
                                          </p:stCondLst>
                                          <p:endCondLst>
                                            <p:cond evt="onStopAudio" delay="0">
                                              <p:tgtEl>
                                                <p:sldTgt/>
                                              </p:tgtEl>
                                            </p:cond>
                                          </p:endCondLst>
                                        </p:cTn>
                                        <p:tgtEl>
                                          <p:sndTgt r:embed="rId3" name="push.wav"/>
                                        </p:tgtEl>
                                      </p:cMediaNode>
                                    </p:audio>
                                  </p:subTnLst>
                                </p:cTn>
                              </p:par>
                            </p:childTnLst>
                          </p:cTn>
                        </p:par>
                        <p:par>
                          <p:cTn id="10" fill="hold" nodeType="afterGroup">
                            <p:stCondLst>
                              <p:cond delay="2500"/>
                            </p:stCondLst>
                            <p:childTnLst>
                              <p:par>
                                <p:cTn id="11" presetID="0" presetClass="path" presetSubtype="0" accel="50000" decel="50000" fill="hold" grpId="0" nodeType="afterEffect">
                                  <p:stCondLst>
                                    <p:cond delay="0"/>
                                  </p:stCondLst>
                                  <p:childTnLst>
                                    <p:animMotion origin="layout" path="M 5.55556E-6 -8.14815E-6 C -0.00867 0.00393 -0.00572 0.01504 -0.00416 0.02592 C -0.00173 0.04189 0.00226 0.04861 0.0139 0.0537 C 0.01337 0.05624 0.01355 0.05902 0.01251 0.06111 C 0.00956 0.06712 0.00365 0.06319 0.0139 0.06666 C 0.01528 0.06851 0.0165 0.07083 0.01806 0.07222 C 0.01928 0.07337 0.02171 0.07222 0.02223 0.07407 C 0.02414 0.08032 0.01928 0.08286 0.01667 0.08518 C 0.0139 0.09074 0.01251 0.09629 0.00973 0.10185 C 0.01181 0.11805 0.01164 0.11388 0.02362 0.11666 C 0.02657 0.1368 0.02657 0.13263 0.04306 0.13518 C 0.04393 0.13703 0.04462 0.13911 0.04584 0.14074 C 0.04706 0.14236 0.04897 0.14259 0.05001 0.14444 C 0.05765 0.15717 0.04358 0.14305 0.05556 0.1537 C 0.07188 0.14814 0.04723 0.153 0.04167 0.15555 C 0.05747 0.16249 0.04983 0.15995 0.08473 0.15555 C 0.0882 0.15509 0.09098 0.15092 0.09445 0.14999 C 0.11025 0.14536 0.12397 0.13611 0.13751 0.12407 C 0.13942 0.11643 0.13994 0.1118 0.14584 0.10925 C 0.14862 0.09837 0.15192 0.10462 0.15834 0.1074 C 0.16147 0.11967 0.16112 0.14629 0.16112 0.14629 " pathEditMode="relative" ptsTypes="ffffffffffffffffffffA">
                                      <p:cBhvr>
                                        <p:cTn id="12" dur="2000" fill="hold"/>
                                        <p:tgtEl>
                                          <p:spTgt spid="211990"/>
                                        </p:tgtEl>
                                        <p:attrNameLst>
                                          <p:attrName>ppt_x</p:attrName>
                                          <p:attrName>ppt_y</p:attrName>
                                        </p:attrNameLst>
                                      </p:cBhvr>
                                    </p:animMotion>
                                  </p:childTnLst>
                                  <p:subTnLst>
                                    <p:audio>
                                      <p:cMediaNode>
                                        <p:cTn display="0" masterRel="sameClick">
                                          <p:stCondLst>
                                            <p:cond evt="begin" delay="0">
                                              <p:tn val="11"/>
                                            </p:cond>
                                          </p:stCondLst>
                                          <p:endCondLst>
                                            <p:cond evt="onStopAudio" delay="0">
                                              <p:tgtEl>
                                                <p:sldTgt/>
                                              </p:tgtEl>
                                            </p:cond>
                                          </p:endCondLst>
                                        </p:cTn>
                                        <p:tgtEl>
                                          <p:sndTgt r:embed="rId3" name="push.wav"/>
                                        </p:tgtEl>
                                      </p:cMediaNode>
                                    </p:audio>
                                  </p:subTnLst>
                                </p:cTn>
                              </p:par>
                            </p:childTnLst>
                          </p:cTn>
                        </p:par>
                        <p:par>
                          <p:cTn id="13" fill="hold" nodeType="afterGroup">
                            <p:stCondLst>
                              <p:cond delay="4500"/>
                            </p:stCondLst>
                            <p:childTnLst>
                              <p:par>
                                <p:cTn id="14" presetID="0" presetClass="path" presetSubtype="0" accel="50000" decel="50000" fill="hold" grpId="0" nodeType="afterEffect">
                                  <p:stCondLst>
                                    <p:cond delay="0"/>
                                  </p:stCondLst>
                                  <p:childTnLst>
                                    <p:animMotion origin="layout" path="M -0.0007 1.48148E-6 C -0.01216 0.00254 -0.0217 0.0081 -0.03125 0.01667 C -0.03976 0.01389 -0.04532 0.00555 -0.05348 0.00185 C -0.05486 0.00254 -0.06129 0.00486 -0.06181 0.00741 C -0.06389 0.01875 -0.06111 0.01829 -0.05625 0.02037 C -0.06181 0.03171 -0.05521 0.02083 -0.06598 0.02963 C -0.07518 0.03727 -0.0717 0.04629 -0.08403 0.05185 C -0.08681 0.05069 -0.09063 0.05116 -0.09236 0.04815 C -0.09445 0.04467 -0.0908 0.03704 -0.09375 0.03518 C -0.09827 0.03217 -0.104 0.03634 -0.10903 0.03704 C -0.11129 0.03773 -0.11389 0.03727 -0.11598 0.03889 C -0.12587 0.04653 -0.11129 0.05995 -0.10764 0.06296 C -0.11389 0.06574 -0.11719 0.07454 -0.12292 0.07963 C -0.12552 0.09004 -0.12795 0.09167 -0.13542 0.09815 C -0.13681 0.0993 -0.1382 0.10069 -0.13959 0.10185 C -0.14098 0.10301 -0.14375 0.10555 -0.14375 0.10555 C -0.14601 0.10486 -0.14931 0.10625 -0.1507 0.1037 C -0.15261 0.10023 -0.15087 0.09491 -0.15209 0.09074 C -0.15486 0.08079 -0.15903 0.07708 -0.16598 0.07407 C -0.17552 0.07592 -0.18299 0.08079 -0.19236 0.08333 C -0.19757 0.09028 -0.20018 0.09838 -0.20625 0.1037 C -0.21545 0.10069 -0.21598 0.10208 -0.21598 0.08889 " pathEditMode="relative" ptsTypes="fffffffffffffffffffffA">
                                      <p:cBhvr>
                                        <p:cTn id="15" dur="2000" fill="hold"/>
                                        <p:tgtEl>
                                          <p:spTgt spid="211995"/>
                                        </p:tgtEl>
                                        <p:attrNameLst>
                                          <p:attrName>ppt_x</p:attrName>
                                          <p:attrName>ppt_y</p:attrName>
                                        </p:attrNameLst>
                                      </p:cBhvr>
                                    </p:animMotion>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childTnLst>
                          </p:cTn>
                        </p:par>
                        <p:par>
                          <p:cTn id="16" fill="hold" nodeType="afterGroup">
                            <p:stCondLst>
                              <p:cond delay="6500"/>
                            </p:stCondLst>
                            <p:childTnLst>
                              <p:par>
                                <p:cTn id="17" presetID="0" presetClass="path" presetSubtype="0" accel="50000" decel="50000" fill="hold" grpId="0" nodeType="afterEffect">
                                  <p:stCondLst>
                                    <p:cond delay="0"/>
                                  </p:stCondLst>
                                  <p:childTnLst>
                                    <p:animMotion origin="layout" path="M -3.33333E-6 1.85185E-6 C 0.00642 0.00926 0.01267 0.01875 0.01944 0.02778 C 0.02274 0.03217 0.03194 0.03518 0.03194 0.03518 C 0.03681 0.04491 0.0342 0.04676 0.02917 0.05555 C 0.02708 0.06389 0.02378 0.0743 0.03056 0.08148 C 0.03194 0.0831 0.04132 0.08518 0.04167 0.08518 C 0.04479 0.09768 0.04462 0.10972 0.04722 0.12222 C 0.04774 0.12477 0.0474 0.12755 0.04861 0.12963 C 0.04948 0.13125 0.05139 0.13079 0.05278 0.13148 C 0.04896 0.14143 0.04601 0.14051 0.04028 0.14815 C 0.04983 0.15671 0.04549 0.15417 0.05278 0.15741 C 0.05799 0.15671 0.08333 0.14768 0.08333 0.15926 " pathEditMode="relative" ptsTypes="fffffffffffA">
                                      <p:cBhvr>
                                        <p:cTn id="18" dur="2000" fill="hold"/>
                                        <p:tgtEl>
                                          <p:spTgt spid="212001"/>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childTnLst>
                          </p:cTn>
                        </p:par>
                        <p:par>
                          <p:cTn id="19" fill="hold" nodeType="afterGroup">
                            <p:stCondLst>
                              <p:cond delay="8500"/>
                            </p:stCondLst>
                            <p:childTnLst>
                              <p:par>
                                <p:cTn id="20" presetID="0" presetClass="path" presetSubtype="0" accel="50000" decel="50000" fill="hold" grpId="0" nodeType="afterEffect">
                                  <p:stCondLst>
                                    <p:cond delay="0"/>
                                  </p:stCondLst>
                                  <p:childTnLst>
                                    <p:animMotion origin="layout" path="M 5.55556E-6 -1.85185E-6 C -0.00902 0.00394 -0.00399 0.01227 -0.00694 0.02408 C -0.01058 0.03866 -0.03593 0.03496 -0.03888 0.03519 C -0.04496 0.03797 -0.05086 0.04005 -0.05555 0.0463 C -0.05677 0.04792 -0.05694 0.0507 -0.05833 0.05186 C -0.06545 0.05787 -0.08159 0.06088 -0.09027 0.06482 C -0.0967 0.06412 -0.10329 0.06459 -0.10972 0.06297 C -0.11128 0.0625 -0.11336 0.06135 -0.11388 0.05926 C -0.11458 0.05625 -0.11388 0.05255 -0.11249 0.05 C -0.11041 0.04653 -0.10416 0.0426 -0.10416 0.0426 C -0.10503 0.0382 -0.10451 0.03287 -0.10694 0.02963 C -0.10885 0.02709 -0.11267 0.02894 -0.11527 0.02778 C -0.11822 0.02639 -0.12065 0.02361 -0.12361 0.02223 C -0.13003 0.02292 -0.1368 0.02199 -0.14305 0.02408 C -0.14635 0.025 -0.14826 0.0301 -0.15138 0.03148 C -0.15607 0.04098 -0.15364 0.04375 -0.15694 0.05371 C -0.15729 0.05486 -0.15885 0.05486 -0.15972 0.05556 " pathEditMode="relative" ptsTypes="ffffffffffffffffA">
                                      <p:cBhvr>
                                        <p:cTn id="21" dur="2000" fill="hold"/>
                                        <p:tgtEl>
                                          <p:spTgt spid="211998"/>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push.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12003"/>
                                        </p:tgtEl>
                                        <p:attrNameLst>
                                          <p:attrName>style.visibility</p:attrName>
                                        </p:attrNameLst>
                                      </p:cBhvr>
                                      <p:to>
                                        <p:strVal val="visible"/>
                                      </p:to>
                                    </p:set>
                                    <p:anim calcmode="lin" valueType="num">
                                      <p:cBhvr additive="base">
                                        <p:cTn id="26" dur="500" fill="hold"/>
                                        <p:tgtEl>
                                          <p:spTgt spid="212003"/>
                                        </p:tgtEl>
                                        <p:attrNameLst>
                                          <p:attrName>ppt_x</p:attrName>
                                        </p:attrNameLst>
                                      </p:cBhvr>
                                      <p:tavLst>
                                        <p:tav tm="0">
                                          <p:val>
                                            <p:strVal val="1+#ppt_w/2"/>
                                          </p:val>
                                        </p:tav>
                                        <p:tav tm="100000">
                                          <p:val>
                                            <p:strVal val="#ppt_x"/>
                                          </p:val>
                                        </p:tav>
                                      </p:tavLst>
                                    </p:anim>
                                    <p:anim calcmode="lin" valueType="num">
                                      <p:cBhvr additive="base">
                                        <p:cTn id="27" dur="500" fill="hold"/>
                                        <p:tgtEl>
                                          <p:spTgt spid="21200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90" grpId="0" animBg="1"/>
      <p:bldP spid="211992" grpId="0" animBg="1"/>
      <p:bldP spid="211995" grpId="0" animBg="1"/>
      <p:bldP spid="211998" grpId="0" animBg="1"/>
      <p:bldP spid="211999" grpId="0" animBg="1"/>
      <p:bldP spid="212001" grpId="0" animBg="1"/>
      <p:bldP spid="21200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050"/>
          <p:cNvSpPr>
            <a:spLocks noChangeArrowheads="1"/>
          </p:cNvSpPr>
          <p:nvPr/>
        </p:nvSpPr>
        <p:spPr bwMode="auto">
          <a:xfrm>
            <a:off x="4064000" y="1993900"/>
            <a:ext cx="3003550" cy="3460750"/>
          </a:xfrm>
          <a:prstGeom prst="rect">
            <a:avLst/>
          </a:prstGeom>
          <a:gradFill rotWithShape="0">
            <a:gsLst>
              <a:gs pos="0">
                <a:srgbClr val="FB9001"/>
              </a:gs>
              <a:gs pos="100000">
                <a:srgbClr val="FEF800"/>
              </a:gs>
            </a:gsLst>
            <a:lin ang="5400000" scaled="1"/>
          </a:gra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graphicFrame>
        <p:nvGraphicFramePr>
          <p:cNvPr id="146506" name="Group 2122"/>
          <p:cNvGraphicFramePr>
            <a:graphicFrameLocks noGrp="1"/>
          </p:cNvGraphicFramePr>
          <p:nvPr/>
        </p:nvGraphicFramePr>
        <p:xfrm>
          <a:off x="4059238" y="1371600"/>
          <a:ext cx="3008312" cy="4040888"/>
        </p:xfrm>
        <a:graphic>
          <a:graphicData uri="http://schemas.openxmlformats.org/drawingml/2006/table">
            <a:tbl>
              <a:tblPr/>
              <a:tblGrid>
                <a:gridCol w="1030287">
                  <a:extLst>
                    <a:ext uri="{9D8B030D-6E8A-4147-A177-3AD203B41FA5}">
                      <a16:colId xmlns:a16="http://schemas.microsoft.com/office/drawing/2014/main" val="20000"/>
                    </a:ext>
                  </a:extLst>
                </a:gridCol>
                <a:gridCol w="987425">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tblGrid>
              <a:tr h="576263">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1" i="0" u="none" strike="noStrike" cap="none" normalizeH="0" baseline="0">
                          <a:ln>
                            <a:noFill/>
                          </a:ln>
                          <a:solidFill>
                            <a:schemeClr val="tx1"/>
                          </a:solidFill>
                          <a:effectLst/>
                          <a:latin typeface="Arial" pitchFamily="34" charset="0"/>
                        </a:rPr>
                        <a:t>Depth </a:t>
                      </a:r>
                    </a:p>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600" b="1" i="0" u="none" strike="noStrike" cap="none" normalizeH="0" baseline="0">
                          <a:ln>
                            <a:noFill/>
                          </a:ln>
                          <a:solidFill>
                            <a:schemeClr val="tx1"/>
                          </a:solidFill>
                          <a:effectLst/>
                          <a:latin typeface="Arial" pitchFamily="34" charset="0"/>
                        </a:rPr>
                        <a:t>(miles)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B7EEFB"/>
                    </a:solid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1" i="0" u="none" strike="noStrike" cap="none" normalizeH="0" baseline="0">
                          <a:ln>
                            <a:noFill/>
                          </a:ln>
                          <a:solidFill>
                            <a:schemeClr val="tx1"/>
                          </a:solidFill>
                          <a:effectLst/>
                          <a:latin typeface="Arial" pitchFamily="34" charset="0"/>
                        </a:rPr>
                        <a:t>Temp.</a:t>
                      </a:r>
                    </a:p>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600" b="1" i="0" u="none" strike="noStrike" cap="none" normalizeH="0" baseline="0">
                          <a:ln>
                            <a:noFill/>
                          </a:ln>
                          <a:solidFill>
                            <a:schemeClr val="tx1"/>
                          </a:solidFill>
                          <a:effectLst/>
                          <a:latin typeface="Arial" pitchFamily="34" charset="0"/>
                        </a:rPr>
                        <a:t>(</a:t>
                      </a:r>
                      <a:r>
                        <a:rPr kumimoji="0" lang="en-US" altLang="en-US" sz="1600" b="1" i="0" u="none" strike="noStrike" cap="none" normalizeH="0" baseline="0">
                          <a:ln>
                            <a:noFill/>
                          </a:ln>
                          <a:solidFill>
                            <a:schemeClr val="tx1"/>
                          </a:solidFill>
                          <a:effectLst/>
                          <a:latin typeface="Arial" pitchFamily="34" charset="0"/>
                          <a:cs typeface="Arial" pitchFamily="34" charset="0"/>
                        </a:rPr>
                        <a:t>ºC)</a:t>
                      </a:r>
                      <a:endParaRPr kumimoji="0" lang="en-US" alt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B7EEFB"/>
                    </a:solid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1" i="0" u="none" strike="noStrike" cap="none" normalizeH="0" baseline="0">
                          <a:ln>
                            <a:noFill/>
                          </a:ln>
                          <a:solidFill>
                            <a:schemeClr val="tx1"/>
                          </a:solidFill>
                          <a:effectLst/>
                          <a:latin typeface="Arial" pitchFamily="34" charset="0"/>
                        </a:rPr>
                        <a:t>Helium</a:t>
                      </a:r>
                    </a:p>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600" b="1" i="0" u="none" strike="noStrike" cap="none" normalizeH="0" baseline="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B7EEFB"/>
                    </a:solidFill>
                  </a:tcPr>
                </a:tc>
                <a:extLst>
                  <a:ext uri="{0D108BD9-81ED-4DB2-BD59-A6C34878D82A}">
                    <a16:rowId xmlns:a16="http://schemas.microsoft.com/office/drawing/2014/main" val="10000"/>
                  </a:ext>
                </a:extLst>
              </a:tr>
              <a:tr h="481013">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 0.5</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  95</a:t>
                      </a:r>
                      <a:endParaRPr kumimoji="0" lang="en-US" altLang="en-US" sz="18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2400" b="1" i="0" u="none" strike="noStrike" cap="none" normalizeH="0" baseline="0">
                          <a:ln>
                            <a:noFill/>
                          </a:ln>
                          <a:solidFill>
                            <a:srgbClr val="000000"/>
                          </a:solidFill>
                          <a:effectLst/>
                          <a:latin typeface="Arial" pitchFamily="34" charset="0"/>
                        </a:rPr>
                        <a:t> </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1013">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 0.6</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105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2400" b="1" i="0" u="none" strike="noStrike" cap="none" normalizeH="0" baseline="0">
                          <a:ln>
                            <a:noFill/>
                          </a:ln>
                          <a:solidFill>
                            <a:schemeClr val="tx1"/>
                          </a:solidFill>
                          <a:effectLst/>
                          <a:latin typeface="Arial" pitchFamily="34" charset="0"/>
                        </a:rPr>
                        <a:t> </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8950">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0.9</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cs typeface="Arial" pitchFamily="34" charset="0"/>
                        </a:rPr>
                        <a:t>124</a:t>
                      </a:r>
                      <a:endParaRPr kumimoji="0" lang="en-US" altLang="en-US" sz="18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2400" b="1" i="0" u="none" strike="noStrike" cap="none" normalizeH="0" baseline="0">
                          <a:ln>
                            <a:noFill/>
                          </a:ln>
                          <a:solidFill>
                            <a:schemeClr val="tx1"/>
                          </a:solidFill>
                          <a:effectLst/>
                          <a:latin typeface="Arial" pitchFamily="34" charset="0"/>
                        </a:rPr>
                        <a:t> </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0538">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1.4</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151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2400" b="1" i="0" u="none" strike="noStrike" cap="none" normalizeH="0" baseline="0">
                          <a:ln>
                            <a:noFill/>
                          </a:ln>
                          <a:solidFill>
                            <a:schemeClr val="tx1"/>
                          </a:solidFill>
                          <a:effectLst/>
                          <a:latin typeface="Arial" pitchFamily="34" charset="0"/>
                        </a:rPr>
                        <a:t> </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0538">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1.8</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197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2400" b="1" i="0" u="none" strike="noStrike" cap="none" normalizeH="0" baseline="0">
                          <a:ln>
                            <a:noFill/>
                          </a:ln>
                          <a:solidFill>
                            <a:schemeClr val="tx1"/>
                          </a:solidFill>
                          <a:effectLst/>
                          <a:latin typeface="Arial" pitchFamily="34" charset="0"/>
                        </a:rPr>
                        <a:t> </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8950">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2.2</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239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2400" b="1" i="0" u="none" strike="noStrike" cap="none" normalizeH="0" baseline="0">
                          <a:ln>
                            <a:noFill/>
                          </a:ln>
                          <a:solidFill>
                            <a:schemeClr val="tx1"/>
                          </a:solidFill>
                          <a:effectLst/>
                          <a:latin typeface="Arial" pitchFamily="34" charset="0"/>
                        </a:rPr>
                        <a:t> </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8950">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2.5</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1800" b="0" i="0" u="none" strike="noStrike" cap="none" normalizeH="0" baseline="0">
                          <a:ln>
                            <a:noFill/>
                          </a:ln>
                          <a:solidFill>
                            <a:schemeClr val="tx1"/>
                          </a:solidFill>
                          <a:effectLst/>
                          <a:latin typeface="Arial" pitchFamily="34" charset="0"/>
                        </a:rPr>
                        <a:t>277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30000"/>
                        </a:spcBef>
                        <a:buClr>
                          <a:schemeClr val="tx1"/>
                        </a:buClr>
                        <a:buSzPct val="100000"/>
                        <a:defRPr sz="2100" b="1">
                          <a:solidFill>
                            <a:schemeClr val="tx1"/>
                          </a:solidFill>
                          <a:latin typeface="Arial" pitchFamily="34" charset="0"/>
                        </a:defRPr>
                      </a:lvl1pPr>
                      <a:lvl2pPr>
                        <a:spcBef>
                          <a:spcPct val="30000"/>
                        </a:spcBef>
                        <a:buClr>
                          <a:schemeClr val="tx1"/>
                        </a:buClr>
                        <a:buSzPct val="100000"/>
                        <a:defRPr sz="1700" b="1">
                          <a:solidFill>
                            <a:schemeClr val="tx1"/>
                          </a:solidFill>
                          <a:latin typeface="Arial" pitchFamily="34" charset="0"/>
                        </a:defRPr>
                      </a:lvl2pPr>
                      <a:lvl3pPr>
                        <a:spcBef>
                          <a:spcPct val="30000"/>
                        </a:spcBef>
                        <a:buClr>
                          <a:schemeClr val="tx1"/>
                        </a:buClr>
                        <a:buSzPct val="100000"/>
                        <a:defRPr sz="1700" b="1">
                          <a:solidFill>
                            <a:schemeClr val="tx1"/>
                          </a:solidFill>
                          <a:latin typeface="Arial" pitchFamily="34" charset="0"/>
                        </a:defRPr>
                      </a:lvl3pPr>
                      <a:lvl4pPr>
                        <a:spcBef>
                          <a:spcPct val="30000"/>
                        </a:spcBef>
                        <a:buClr>
                          <a:schemeClr val="tx1"/>
                        </a:buClr>
                        <a:buSzPct val="100000"/>
                        <a:defRPr sz="1300" b="1">
                          <a:solidFill>
                            <a:schemeClr val="tx1"/>
                          </a:solidFill>
                          <a:latin typeface="Arial" pitchFamily="34" charset="0"/>
                        </a:defRPr>
                      </a:lvl4pPr>
                      <a:lvl5pPr>
                        <a:spcBef>
                          <a:spcPct val="30000"/>
                        </a:spcBef>
                        <a:buClr>
                          <a:schemeClr val="tx1"/>
                        </a:buClr>
                        <a:buSzPct val="100000"/>
                        <a:defRPr sz="1300" b="1">
                          <a:solidFill>
                            <a:schemeClr val="tx1"/>
                          </a:solidFill>
                          <a:latin typeface="Arial" pitchFamily="34" charset="0"/>
                        </a:defRPr>
                      </a:lvl5pPr>
                      <a:lvl6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6pPr>
                      <a:lvl7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7pPr>
                      <a:lvl8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8pPr>
                      <a:lvl9pPr eaLnBrk="0" fontAlgn="base" hangingPunct="0">
                        <a:lnSpc>
                          <a:spcPct val="90000"/>
                        </a:lnSpc>
                        <a:spcBef>
                          <a:spcPct val="30000"/>
                        </a:spcBef>
                        <a:spcAft>
                          <a:spcPct val="0"/>
                        </a:spcAft>
                        <a:buClr>
                          <a:schemeClr val="tx1"/>
                        </a:buClr>
                        <a:buSzPct val="100000"/>
                        <a:defRPr sz="1300" b="1">
                          <a:solidFill>
                            <a:schemeClr val="tx1"/>
                          </a:solidFill>
                          <a:latin typeface="Arial" pitchFamily="34" charset="0"/>
                        </a:defRPr>
                      </a:lvl9pPr>
                    </a:lstStyle>
                    <a:p>
                      <a:pPr marL="0" marR="0" lvl="0" indent="0" algn="ctr" defTabSz="914400" rtl="0" eaLnBrk="0" fontAlgn="base" latinLnBrk="0" hangingPunct="0">
                        <a:lnSpc>
                          <a:spcPct val="90000"/>
                        </a:lnSpc>
                        <a:spcBef>
                          <a:spcPct val="30000"/>
                        </a:spcBef>
                        <a:spcAft>
                          <a:spcPct val="0"/>
                        </a:spcAft>
                        <a:buClr>
                          <a:schemeClr val="tx1"/>
                        </a:buClr>
                        <a:buSzPct val="100000"/>
                        <a:buFontTx/>
                        <a:buNone/>
                        <a:tabLst/>
                      </a:pPr>
                      <a:r>
                        <a:rPr kumimoji="0" lang="en-US" altLang="en-US" sz="2400" b="1" i="0" u="none" strike="noStrike" cap="none" normalizeH="0" baseline="0">
                          <a:ln>
                            <a:noFill/>
                          </a:ln>
                          <a:solidFill>
                            <a:schemeClr val="tx1"/>
                          </a:solidFill>
                          <a:effectLst/>
                          <a:latin typeface="Arial" pitchFamily="34" charset="0"/>
                        </a:rPr>
                        <a:t> </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46435" name="Text Box 2051"/>
          <p:cNvSpPr txBox="1">
            <a:spLocks noChangeArrowheads="1"/>
          </p:cNvSpPr>
          <p:nvPr/>
        </p:nvSpPr>
        <p:spPr bwMode="auto">
          <a:xfrm>
            <a:off x="1081088" y="412750"/>
            <a:ext cx="676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600" b="1">
                <a:solidFill>
                  <a:srgbClr val="0000FF"/>
                </a:solidFill>
                <a:latin typeface="Times New Roman" pitchFamily="18" charset="0"/>
              </a:rPr>
              <a:t>Much helium is </a:t>
            </a:r>
            <a:r>
              <a:rPr lang="en-US" altLang="en-US" sz="3600" b="1">
                <a:solidFill>
                  <a:srgbClr val="FF0000"/>
                </a:solidFill>
                <a:latin typeface="Times New Roman" pitchFamily="18" charset="0"/>
              </a:rPr>
              <a:t>still</a:t>
            </a:r>
            <a:r>
              <a:rPr lang="en-US" altLang="en-US" sz="3600" b="1">
                <a:solidFill>
                  <a:srgbClr val="0000FF"/>
                </a:solidFill>
                <a:latin typeface="Times New Roman" pitchFamily="18" charset="0"/>
              </a:rPr>
              <a:t> in the zircons</a:t>
            </a:r>
          </a:p>
        </p:txBody>
      </p:sp>
      <p:sp>
        <p:nvSpPr>
          <p:cNvPr id="146436" name="Line 2052"/>
          <p:cNvSpPr>
            <a:spLocks noChangeShapeType="1"/>
          </p:cNvSpPr>
          <p:nvPr/>
        </p:nvSpPr>
        <p:spPr bwMode="auto">
          <a:xfrm>
            <a:off x="1106488" y="1069975"/>
            <a:ext cx="6569075" cy="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75" name="Line 2091" descr="Granite"/>
          <p:cNvSpPr>
            <a:spLocks noChangeShapeType="1"/>
          </p:cNvSpPr>
          <p:nvPr/>
        </p:nvSpPr>
        <p:spPr bwMode="auto">
          <a:xfrm>
            <a:off x="1206500" y="2006600"/>
            <a:ext cx="2501900" cy="0"/>
          </a:xfrm>
          <a:prstGeom prst="line">
            <a:avLst/>
          </a:prstGeom>
          <a:noFill/>
          <a:ln w="508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76" name="Rectangle 2092" descr="Granite"/>
          <p:cNvSpPr>
            <a:spLocks noChangeArrowheads="1"/>
          </p:cNvSpPr>
          <p:nvPr/>
        </p:nvSpPr>
        <p:spPr bwMode="auto">
          <a:xfrm>
            <a:off x="1206500" y="2006600"/>
            <a:ext cx="2527300" cy="35306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sp>
        <p:nvSpPr>
          <p:cNvPr id="146477" name="Line 2093"/>
          <p:cNvSpPr>
            <a:spLocks noChangeShapeType="1"/>
          </p:cNvSpPr>
          <p:nvPr/>
        </p:nvSpPr>
        <p:spPr bwMode="auto">
          <a:xfrm flipV="1">
            <a:off x="2238375" y="1343025"/>
            <a:ext cx="101600" cy="635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78" name="Line 2094"/>
          <p:cNvSpPr>
            <a:spLocks noChangeShapeType="1"/>
          </p:cNvSpPr>
          <p:nvPr/>
        </p:nvSpPr>
        <p:spPr bwMode="auto">
          <a:xfrm flipH="1" flipV="1">
            <a:off x="2473325" y="1346200"/>
            <a:ext cx="111125" cy="641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79" name="Line 2095"/>
          <p:cNvSpPr>
            <a:spLocks noChangeShapeType="1"/>
          </p:cNvSpPr>
          <p:nvPr/>
        </p:nvSpPr>
        <p:spPr bwMode="auto">
          <a:xfrm>
            <a:off x="2336800" y="1346200"/>
            <a:ext cx="136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80" name="Line 2096"/>
          <p:cNvSpPr>
            <a:spLocks noChangeShapeType="1"/>
          </p:cNvSpPr>
          <p:nvPr/>
        </p:nvSpPr>
        <p:spPr bwMode="auto">
          <a:xfrm flipV="1">
            <a:off x="2298700" y="1438275"/>
            <a:ext cx="187325" cy="1714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81" name="Line 2097"/>
          <p:cNvSpPr>
            <a:spLocks noChangeShapeType="1"/>
          </p:cNvSpPr>
          <p:nvPr/>
        </p:nvSpPr>
        <p:spPr bwMode="auto">
          <a:xfrm>
            <a:off x="2320925" y="1441450"/>
            <a:ext cx="200025" cy="1682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82" name="Line 2098"/>
          <p:cNvSpPr>
            <a:spLocks noChangeShapeType="1"/>
          </p:cNvSpPr>
          <p:nvPr/>
        </p:nvSpPr>
        <p:spPr bwMode="auto">
          <a:xfrm>
            <a:off x="2292350" y="1612900"/>
            <a:ext cx="257175" cy="1841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83" name="Line 2099"/>
          <p:cNvSpPr>
            <a:spLocks noChangeShapeType="1"/>
          </p:cNvSpPr>
          <p:nvPr/>
        </p:nvSpPr>
        <p:spPr bwMode="auto">
          <a:xfrm flipH="1">
            <a:off x="2260600" y="1606550"/>
            <a:ext cx="260350" cy="1968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84" name="Line 2100"/>
          <p:cNvSpPr>
            <a:spLocks noChangeShapeType="1"/>
          </p:cNvSpPr>
          <p:nvPr/>
        </p:nvSpPr>
        <p:spPr bwMode="auto">
          <a:xfrm>
            <a:off x="2260600" y="1806575"/>
            <a:ext cx="304800" cy="1682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85" name="Line 2101"/>
          <p:cNvSpPr>
            <a:spLocks noChangeShapeType="1"/>
          </p:cNvSpPr>
          <p:nvPr/>
        </p:nvSpPr>
        <p:spPr bwMode="auto">
          <a:xfrm flipH="1">
            <a:off x="2238375" y="1797050"/>
            <a:ext cx="307975" cy="187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86" name="Rectangle 2102"/>
          <p:cNvSpPr>
            <a:spLocks noChangeArrowheads="1"/>
          </p:cNvSpPr>
          <p:nvPr/>
        </p:nvSpPr>
        <p:spPr bwMode="auto">
          <a:xfrm>
            <a:off x="2374900" y="1997075"/>
            <a:ext cx="95250" cy="33718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FFFF00"/>
              </a:solidFill>
            </a:endParaRPr>
          </a:p>
        </p:txBody>
      </p:sp>
      <p:sp>
        <p:nvSpPr>
          <p:cNvPr id="146487" name="Line 2103"/>
          <p:cNvSpPr>
            <a:spLocks noChangeShapeType="1"/>
          </p:cNvSpPr>
          <p:nvPr/>
        </p:nvSpPr>
        <p:spPr bwMode="auto">
          <a:xfrm>
            <a:off x="2432050" y="2251075"/>
            <a:ext cx="1955800" cy="6350"/>
          </a:xfrm>
          <a:prstGeom prst="line">
            <a:avLst/>
          </a:prstGeom>
          <a:noFill/>
          <a:ln w="508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88" name="Line 2104"/>
          <p:cNvSpPr>
            <a:spLocks noChangeShapeType="1"/>
          </p:cNvSpPr>
          <p:nvPr/>
        </p:nvSpPr>
        <p:spPr bwMode="auto">
          <a:xfrm>
            <a:off x="2444750" y="5172075"/>
            <a:ext cx="1882775" cy="635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46498" name="Rectangle 2114"/>
          <p:cNvSpPr>
            <a:spLocks noChangeArrowheads="1"/>
          </p:cNvSpPr>
          <p:nvPr/>
        </p:nvSpPr>
        <p:spPr bwMode="auto">
          <a:xfrm>
            <a:off x="6300788" y="2030413"/>
            <a:ext cx="523875" cy="420687"/>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80</a:t>
            </a:r>
          </a:p>
        </p:txBody>
      </p:sp>
      <p:sp>
        <p:nvSpPr>
          <p:cNvPr id="146499" name="Rectangle 2115"/>
          <p:cNvSpPr>
            <a:spLocks noChangeArrowheads="1"/>
          </p:cNvSpPr>
          <p:nvPr/>
        </p:nvSpPr>
        <p:spPr bwMode="auto">
          <a:xfrm>
            <a:off x="6299200" y="2506663"/>
            <a:ext cx="523875" cy="420687"/>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30000"/>
              </a:spcBef>
              <a:spcAft>
                <a:spcPct val="0"/>
              </a:spcAft>
              <a:buClr>
                <a:srgbClr val="000000"/>
              </a:buClr>
              <a:buSzPct val="100000"/>
            </a:pPr>
            <a:r>
              <a:rPr lang="en-US" altLang="en-US" sz="2400" b="1">
                <a:solidFill>
                  <a:srgbClr val="000000"/>
                </a:solidFill>
              </a:rPr>
              <a:t>58</a:t>
            </a:r>
          </a:p>
        </p:txBody>
      </p:sp>
      <p:sp>
        <p:nvSpPr>
          <p:cNvPr id="146500" name="Rectangle 2116"/>
          <p:cNvSpPr>
            <a:spLocks noChangeArrowheads="1"/>
          </p:cNvSpPr>
          <p:nvPr/>
        </p:nvSpPr>
        <p:spPr bwMode="auto">
          <a:xfrm>
            <a:off x="6313488" y="3001963"/>
            <a:ext cx="523875" cy="420687"/>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30000"/>
              </a:spcBef>
              <a:spcAft>
                <a:spcPct val="0"/>
              </a:spcAft>
              <a:buClr>
                <a:srgbClr val="000000"/>
              </a:buClr>
              <a:buSzPct val="100000"/>
            </a:pPr>
            <a:r>
              <a:rPr lang="en-US" altLang="en-US" sz="2400" b="1">
                <a:solidFill>
                  <a:srgbClr val="000000"/>
                </a:solidFill>
              </a:rPr>
              <a:t>42</a:t>
            </a:r>
          </a:p>
        </p:txBody>
      </p:sp>
      <p:sp>
        <p:nvSpPr>
          <p:cNvPr id="146501" name="Rectangle 2117"/>
          <p:cNvSpPr>
            <a:spLocks noChangeArrowheads="1"/>
          </p:cNvSpPr>
          <p:nvPr/>
        </p:nvSpPr>
        <p:spPr bwMode="auto">
          <a:xfrm>
            <a:off x="6327775" y="3495675"/>
            <a:ext cx="523875" cy="420688"/>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30000"/>
              </a:spcBef>
              <a:spcAft>
                <a:spcPct val="0"/>
              </a:spcAft>
              <a:buClr>
                <a:srgbClr val="000000"/>
              </a:buClr>
              <a:buSzPct val="100000"/>
            </a:pPr>
            <a:r>
              <a:rPr lang="en-US" altLang="en-US" sz="2400" b="1">
                <a:solidFill>
                  <a:srgbClr val="000000"/>
                </a:solidFill>
              </a:rPr>
              <a:t>27</a:t>
            </a:r>
          </a:p>
        </p:txBody>
      </p:sp>
      <p:sp>
        <p:nvSpPr>
          <p:cNvPr id="146502" name="Rectangle 2118"/>
          <p:cNvSpPr>
            <a:spLocks noChangeArrowheads="1"/>
          </p:cNvSpPr>
          <p:nvPr/>
        </p:nvSpPr>
        <p:spPr bwMode="auto">
          <a:xfrm>
            <a:off x="6327775" y="3989388"/>
            <a:ext cx="523875" cy="420687"/>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30000"/>
              </a:spcBef>
              <a:spcAft>
                <a:spcPct val="0"/>
              </a:spcAft>
              <a:buClr>
                <a:srgbClr val="000000"/>
              </a:buClr>
              <a:buSzPct val="100000"/>
            </a:pPr>
            <a:r>
              <a:rPr lang="en-US" altLang="en-US" sz="2400" b="1">
                <a:solidFill>
                  <a:srgbClr val="000000"/>
                </a:solidFill>
              </a:rPr>
              <a:t>17</a:t>
            </a:r>
          </a:p>
        </p:txBody>
      </p:sp>
      <p:sp>
        <p:nvSpPr>
          <p:cNvPr id="146503" name="Rectangle 2119"/>
          <p:cNvSpPr>
            <a:spLocks noChangeArrowheads="1"/>
          </p:cNvSpPr>
          <p:nvPr/>
        </p:nvSpPr>
        <p:spPr bwMode="auto">
          <a:xfrm>
            <a:off x="6403975" y="4467225"/>
            <a:ext cx="608013" cy="420688"/>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30000"/>
              </a:spcBef>
              <a:spcAft>
                <a:spcPct val="0"/>
              </a:spcAft>
              <a:buClr>
                <a:srgbClr val="000000"/>
              </a:buClr>
              <a:buSzPct val="100000"/>
            </a:pPr>
            <a:r>
              <a:rPr lang="en-US" altLang="en-US" sz="2400" b="1">
                <a:solidFill>
                  <a:srgbClr val="000000"/>
                </a:solidFill>
              </a:rPr>
              <a:t>1.2</a:t>
            </a:r>
          </a:p>
        </p:txBody>
      </p:sp>
      <p:sp>
        <p:nvSpPr>
          <p:cNvPr id="146504" name="Rectangle 2120"/>
          <p:cNvSpPr>
            <a:spLocks noChangeArrowheads="1"/>
          </p:cNvSpPr>
          <p:nvPr/>
        </p:nvSpPr>
        <p:spPr bwMode="auto">
          <a:xfrm>
            <a:off x="6400800" y="4932363"/>
            <a:ext cx="608013" cy="420687"/>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0.1</a:t>
            </a:r>
          </a:p>
        </p:txBody>
      </p:sp>
    </p:spTree>
    <p:extLst>
      <p:ext uri="{BB962C8B-B14F-4D97-AF65-F5344CB8AC3E}">
        <p14:creationId xmlns:p14="http://schemas.microsoft.com/office/powerpoint/2010/main" val="1277029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6498"/>
                                        </p:tgtEl>
                                        <p:attrNameLst>
                                          <p:attrName>style.visibility</p:attrName>
                                        </p:attrNameLst>
                                      </p:cBhvr>
                                      <p:to>
                                        <p:strVal val="visible"/>
                                      </p:to>
                                    </p:set>
                                    <p:animEffect transition="in" filter="wipe(up)">
                                      <p:cBhvr>
                                        <p:cTn id="7" dur="500"/>
                                        <p:tgtEl>
                                          <p:spTgt spid="146498"/>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6499"/>
                                        </p:tgtEl>
                                        <p:attrNameLst>
                                          <p:attrName>style.visibility</p:attrName>
                                        </p:attrNameLst>
                                      </p:cBhvr>
                                      <p:to>
                                        <p:strVal val="visible"/>
                                      </p:to>
                                    </p:set>
                                    <p:animEffect transition="in" filter="wipe(up)">
                                      <p:cBhvr>
                                        <p:cTn id="11" dur="500"/>
                                        <p:tgtEl>
                                          <p:spTgt spid="146499"/>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6500"/>
                                        </p:tgtEl>
                                        <p:attrNameLst>
                                          <p:attrName>style.visibility</p:attrName>
                                        </p:attrNameLst>
                                      </p:cBhvr>
                                      <p:to>
                                        <p:strVal val="visible"/>
                                      </p:to>
                                    </p:set>
                                    <p:animEffect transition="in" filter="wipe(up)">
                                      <p:cBhvr>
                                        <p:cTn id="15" dur="500"/>
                                        <p:tgtEl>
                                          <p:spTgt spid="146500"/>
                                        </p:tgtEl>
                                      </p:cBhvr>
                                    </p:animEffect>
                                  </p:childTnLst>
                                  <p:subTnLst>
                                    <p:audio>
                                      <p:cMediaNode>
                                        <p:cTn display="0" masterRel="sameClick">
                                          <p:stCondLst>
                                            <p:cond evt="begin" delay="0">
                                              <p:tn val="13"/>
                                            </p:cond>
                                          </p:stCondLst>
                                          <p:endCondLst>
                                            <p:cond evt="onStopAudio" delay="0">
                                              <p:tgtEl>
                                                <p:sldTgt/>
                                              </p:tgtEl>
                                            </p:cond>
                                          </p:endCondLst>
                                        </p:cTn>
                                        <p:tgtEl>
                                          <p:sndTgt r:embed="rId4" name="camera.wav"/>
                                        </p:tgtEl>
                                      </p:cMediaNode>
                                    </p:audio>
                                  </p:sub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46501"/>
                                        </p:tgtEl>
                                        <p:attrNameLst>
                                          <p:attrName>style.visibility</p:attrName>
                                        </p:attrNameLst>
                                      </p:cBhvr>
                                      <p:to>
                                        <p:strVal val="visible"/>
                                      </p:to>
                                    </p:set>
                                    <p:animEffect transition="in" filter="wipe(up)">
                                      <p:cBhvr>
                                        <p:cTn id="19" dur="500"/>
                                        <p:tgtEl>
                                          <p:spTgt spid="146501"/>
                                        </p:tgtEl>
                                      </p:cBhvr>
                                    </p:animEffect>
                                  </p:childTnLst>
                                  <p:subTnLst>
                                    <p:audio>
                                      <p:cMediaNode>
                                        <p:cTn display="0" masterRel="sameClick">
                                          <p:stCondLst>
                                            <p:cond evt="begin" delay="0">
                                              <p:tn val="17"/>
                                            </p:cond>
                                          </p:stCondLst>
                                          <p:endCondLst>
                                            <p:cond evt="onStopAudio" delay="0">
                                              <p:tgtEl>
                                                <p:sldTgt/>
                                              </p:tgtEl>
                                            </p:cond>
                                          </p:endCondLst>
                                        </p:cTn>
                                        <p:tgtEl>
                                          <p:sndTgt r:embed="rId4" name="camera.wav"/>
                                        </p:tgtEl>
                                      </p:cMediaNode>
                                    </p:audio>
                                  </p:sub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6502"/>
                                        </p:tgtEl>
                                        <p:attrNameLst>
                                          <p:attrName>style.visibility</p:attrName>
                                        </p:attrNameLst>
                                      </p:cBhvr>
                                      <p:to>
                                        <p:strVal val="visible"/>
                                      </p:to>
                                    </p:set>
                                    <p:animEffect transition="in" filter="wipe(up)">
                                      <p:cBhvr>
                                        <p:cTn id="23" dur="500"/>
                                        <p:tgtEl>
                                          <p:spTgt spid="146502"/>
                                        </p:tgtEl>
                                      </p:cBhvr>
                                    </p:animEffect>
                                  </p:childTnLst>
                                  <p:subTnLst>
                                    <p:audio>
                                      <p:cMediaNode>
                                        <p:cTn display="0" masterRel="sameClick">
                                          <p:stCondLst>
                                            <p:cond evt="begin" delay="0">
                                              <p:tn val="21"/>
                                            </p:cond>
                                          </p:stCondLst>
                                          <p:endCondLst>
                                            <p:cond evt="onStopAudio" delay="0">
                                              <p:tgtEl>
                                                <p:sldTgt/>
                                              </p:tgtEl>
                                            </p:cond>
                                          </p:endCondLst>
                                        </p:cTn>
                                        <p:tgtEl>
                                          <p:sndTgt r:embed="rId4" name="camera.wav"/>
                                        </p:tgtEl>
                                      </p:cMediaNode>
                                    </p:audio>
                                  </p:sub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46503"/>
                                        </p:tgtEl>
                                        <p:attrNameLst>
                                          <p:attrName>style.visibility</p:attrName>
                                        </p:attrNameLst>
                                      </p:cBhvr>
                                      <p:to>
                                        <p:strVal val="visible"/>
                                      </p:to>
                                    </p:set>
                                    <p:animEffect transition="in" filter="wipe(up)">
                                      <p:cBhvr>
                                        <p:cTn id="27" dur="500"/>
                                        <p:tgtEl>
                                          <p:spTgt spid="146503"/>
                                        </p:tgtEl>
                                      </p:cBhvr>
                                    </p:animEffect>
                                  </p:childTnLst>
                                  <p:subTnLst>
                                    <p:audio>
                                      <p:cMediaNode>
                                        <p:cTn display="0" masterRel="sameClick">
                                          <p:stCondLst>
                                            <p:cond evt="begin" delay="0">
                                              <p:tn val="25"/>
                                            </p:cond>
                                          </p:stCondLst>
                                          <p:endCondLst>
                                            <p:cond evt="onStopAudio" delay="0">
                                              <p:tgtEl>
                                                <p:sldTgt/>
                                              </p:tgtEl>
                                            </p:cond>
                                          </p:endCondLst>
                                        </p:cTn>
                                        <p:tgtEl>
                                          <p:sndTgt r:embed="rId4" name="camera.wav"/>
                                        </p:tgtEl>
                                      </p:cMediaNode>
                                    </p:audio>
                                  </p:subTnLst>
                                </p:cTn>
                              </p:par>
                            </p:childTnLst>
                          </p:cTn>
                        </p:par>
                        <p:par>
                          <p:cTn id="28" fill="hold" nodeType="afterGroup">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46504"/>
                                        </p:tgtEl>
                                        <p:attrNameLst>
                                          <p:attrName>style.visibility</p:attrName>
                                        </p:attrNameLst>
                                      </p:cBhvr>
                                      <p:to>
                                        <p:strVal val="visible"/>
                                      </p:to>
                                    </p:set>
                                    <p:animEffect transition="in" filter="wipe(up)">
                                      <p:cBhvr>
                                        <p:cTn id="31" dur="500"/>
                                        <p:tgtEl>
                                          <p:spTgt spid="146504"/>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98" grpId="0" animBg="1" autoUpdateAnimBg="0"/>
      <p:bldP spid="146499" grpId="0" animBg="1" autoUpdateAnimBg="0"/>
      <p:bldP spid="146500" grpId="0" animBg="1" autoUpdateAnimBg="0"/>
      <p:bldP spid="146501" grpId="0" animBg="1" autoUpdateAnimBg="0"/>
      <p:bldP spid="146502" grpId="0" animBg="1" autoUpdateAnimBg="0"/>
      <p:bldP spid="146503" grpId="0" animBg="1" autoUpdateAnimBg="0"/>
      <p:bldP spid="14650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05826" name="Rectangle 1026"/>
          <p:cNvSpPr>
            <a:spLocks noChangeArrowheads="1"/>
          </p:cNvSpPr>
          <p:nvPr/>
        </p:nvSpPr>
        <p:spPr bwMode="auto">
          <a:xfrm>
            <a:off x="2768600" y="1089025"/>
            <a:ext cx="4533900" cy="4665663"/>
          </a:xfrm>
          <a:prstGeom prst="rect">
            <a:avLst/>
          </a:prstGeom>
          <a:gradFill rotWithShape="0">
            <a:gsLst>
              <a:gs pos="0">
                <a:srgbClr val="FFC38D"/>
              </a:gs>
              <a:gs pos="100000">
                <a:srgbClr val="FAFF9D"/>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pic>
        <p:nvPicPr>
          <p:cNvPr id="205827"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454025"/>
            <a:ext cx="61722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828" name="Text Box 1028"/>
          <p:cNvSpPr txBox="1">
            <a:spLocks noChangeArrowheads="1"/>
          </p:cNvSpPr>
          <p:nvPr/>
        </p:nvSpPr>
        <p:spPr bwMode="auto">
          <a:xfrm>
            <a:off x="3641725" y="5969000"/>
            <a:ext cx="257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FF0000"/>
                </a:solidFill>
              </a:rPr>
              <a:t>Temperature </a:t>
            </a:r>
            <a:r>
              <a:rPr lang="en-US" altLang="en-US" sz="2000">
                <a:solidFill>
                  <a:srgbClr val="FF0000"/>
                </a:solidFill>
              </a:rPr>
              <a:t>(</a:t>
            </a:r>
            <a:r>
              <a:rPr lang="en-US" altLang="en-US" sz="2000">
                <a:solidFill>
                  <a:srgbClr val="FF0000"/>
                </a:solidFill>
                <a:cs typeface="Arial" pitchFamily="34" charset="0"/>
              </a:rPr>
              <a:t>°C)</a:t>
            </a:r>
            <a:endParaRPr lang="en-US" altLang="en-US" sz="2400" b="1">
              <a:solidFill>
                <a:srgbClr val="FF0000"/>
              </a:solidFill>
            </a:endParaRPr>
          </a:p>
        </p:txBody>
      </p:sp>
      <p:grpSp>
        <p:nvGrpSpPr>
          <p:cNvPr id="205829" name="Group 1029"/>
          <p:cNvGrpSpPr>
            <a:grpSpLocks/>
          </p:cNvGrpSpPr>
          <p:nvPr/>
        </p:nvGrpSpPr>
        <p:grpSpPr bwMode="auto">
          <a:xfrm>
            <a:off x="3227388" y="4903788"/>
            <a:ext cx="3536950" cy="555625"/>
            <a:chOff x="2033" y="3089"/>
            <a:chExt cx="2228" cy="350"/>
          </a:xfrm>
        </p:grpSpPr>
        <p:sp>
          <p:nvSpPr>
            <p:cNvPr id="205830" name="Line 1030"/>
            <p:cNvSpPr>
              <a:spLocks noChangeShapeType="1"/>
            </p:cNvSpPr>
            <p:nvPr/>
          </p:nvSpPr>
          <p:spPr bwMode="auto">
            <a:xfrm>
              <a:off x="2033" y="3439"/>
              <a:ext cx="2228"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05831" name="Text Box 1031"/>
            <p:cNvSpPr txBox="1">
              <a:spLocks noChangeArrowheads="1"/>
            </p:cNvSpPr>
            <p:nvPr/>
          </p:nvSpPr>
          <p:spPr bwMode="auto">
            <a:xfrm>
              <a:off x="2466" y="3089"/>
              <a:ext cx="14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FF0000"/>
                  </a:solidFill>
                </a:rPr>
                <a:t>Hotter zircons</a:t>
              </a:r>
            </a:p>
          </p:txBody>
        </p:sp>
      </p:grpSp>
      <p:grpSp>
        <p:nvGrpSpPr>
          <p:cNvPr id="205832" name="Group 1032"/>
          <p:cNvGrpSpPr>
            <a:grpSpLocks/>
          </p:cNvGrpSpPr>
          <p:nvPr/>
        </p:nvGrpSpPr>
        <p:grpSpPr bwMode="auto">
          <a:xfrm>
            <a:off x="1557338" y="1560513"/>
            <a:ext cx="2230437" cy="3279775"/>
            <a:chOff x="981" y="983"/>
            <a:chExt cx="1405" cy="2066"/>
          </a:xfrm>
        </p:grpSpPr>
        <p:sp>
          <p:nvSpPr>
            <p:cNvPr id="205833" name="Text Box 1033"/>
            <p:cNvSpPr txBox="1">
              <a:spLocks noChangeArrowheads="1"/>
            </p:cNvSpPr>
            <p:nvPr/>
          </p:nvSpPr>
          <p:spPr bwMode="auto">
            <a:xfrm rot="-5400000">
              <a:off x="241" y="1848"/>
              <a:ext cx="17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6600FF"/>
                  </a:solidFill>
                </a:rPr>
                <a:t>Diffusivity </a:t>
              </a:r>
              <a:r>
                <a:rPr lang="en-US" altLang="en-US" sz="2000">
                  <a:solidFill>
                    <a:srgbClr val="6600FF"/>
                  </a:solidFill>
                </a:rPr>
                <a:t>(cm</a:t>
              </a:r>
              <a:r>
                <a:rPr lang="en-US" altLang="en-US" sz="2000" baseline="30000">
                  <a:solidFill>
                    <a:srgbClr val="6600FF"/>
                  </a:solidFill>
                </a:rPr>
                <a:t>2</a:t>
              </a:r>
              <a:r>
                <a:rPr lang="en-US" altLang="en-US" sz="2000">
                  <a:solidFill>
                    <a:srgbClr val="6600FF"/>
                  </a:solidFill>
                </a:rPr>
                <a:t>/sec)</a:t>
              </a:r>
            </a:p>
          </p:txBody>
        </p:sp>
        <p:grpSp>
          <p:nvGrpSpPr>
            <p:cNvPr id="205834" name="Group 1034"/>
            <p:cNvGrpSpPr>
              <a:grpSpLocks/>
            </p:cNvGrpSpPr>
            <p:nvPr/>
          </p:nvGrpSpPr>
          <p:grpSpPr bwMode="auto">
            <a:xfrm>
              <a:off x="2033" y="983"/>
              <a:ext cx="353" cy="2066"/>
              <a:chOff x="2033" y="983"/>
              <a:chExt cx="353" cy="2066"/>
            </a:xfrm>
          </p:grpSpPr>
          <p:sp>
            <p:nvSpPr>
              <p:cNvPr id="205835" name="Line 1035"/>
              <p:cNvSpPr>
                <a:spLocks noChangeShapeType="1"/>
              </p:cNvSpPr>
              <p:nvPr/>
            </p:nvSpPr>
            <p:spPr bwMode="auto">
              <a:xfrm flipH="1" flipV="1">
                <a:off x="2033" y="983"/>
                <a:ext cx="0" cy="2066"/>
              </a:xfrm>
              <a:prstGeom prst="line">
                <a:avLst/>
              </a:prstGeom>
              <a:noFill/>
              <a:ln w="57150">
                <a:solidFill>
                  <a:srgbClr val="66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05836" name="Text Box 1036"/>
              <p:cNvSpPr txBox="1">
                <a:spLocks noChangeArrowheads="1"/>
              </p:cNvSpPr>
              <p:nvPr/>
            </p:nvSpPr>
            <p:spPr bwMode="auto">
              <a:xfrm rot="-5400000">
                <a:off x="1484" y="1852"/>
                <a:ext cx="15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6600FF"/>
                    </a:solidFill>
                  </a:rPr>
                  <a:t>Faster Leakage</a:t>
                </a:r>
              </a:p>
            </p:txBody>
          </p:sp>
        </p:grpSp>
      </p:grpSp>
      <p:sp>
        <p:nvSpPr>
          <p:cNvPr id="205837" name="Text Box 1037"/>
          <p:cNvSpPr txBox="1">
            <a:spLocks noChangeArrowheads="1"/>
          </p:cNvSpPr>
          <p:nvPr/>
        </p:nvSpPr>
        <p:spPr bwMode="auto">
          <a:xfrm>
            <a:off x="657225" y="311150"/>
            <a:ext cx="786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600" b="1">
                <a:solidFill>
                  <a:srgbClr val="000000"/>
                </a:solidFill>
                <a:latin typeface="Times New Roman" pitchFamily="18" charset="0"/>
              </a:rPr>
              <a:t>We’ll plot</a:t>
            </a:r>
            <a:r>
              <a:rPr lang="en-US" altLang="en-US" sz="3600" b="1">
                <a:solidFill>
                  <a:srgbClr val="F7FFF5"/>
                </a:solidFill>
                <a:latin typeface="Times New Roman" pitchFamily="18" charset="0"/>
              </a:rPr>
              <a:t> </a:t>
            </a:r>
            <a:r>
              <a:rPr lang="en-US" altLang="en-US" sz="3600" b="1">
                <a:solidFill>
                  <a:srgbClr val="6600FF"/>
                </a:solidFill>
                <a:latin typeface="Times New Roman" pitchFamily="18" charset="0"/>
              </a:rPr>
              <a:t>leak rate</a:t>
            </a:r>
            <a:r>
              <a:rPr lang="en-US" altLang="en-US" sz="3600" b="1">
                <a:solidFill>
                  <a:srgbClr val="000000"/>
                </a:solidFill>
                <a:latin typeface="Times New Roman" pitchFamily="18" charset="0"/>
              </a:rPr>
              <a:t> versus </a:t>
            </a:r>
            <a:r>
              <a:rPr lang="en-US" altLang="en-US" sz="3600" b="1">
                <a:solidFill>
                  <a:srgbClr val="FF0000"/>
                </a:solidFill>
                <a:latin typeface="Times New Roman" pitchFamily="18" charset="0"/>
              </a:rPr>
              <a:t>temperature</a:t>
            </a:r>
          </a:p>
        </p:txBody>
      </p:sp>
    </p:spTree>
    <p:extLst>
      <p:ext uri="{BB962C8B-B14F-4D97-AF65-F5344CB8AC3E}">
        <p14:creationId xmlns:p14="http://schemas.microsoft.com/office/powerpoint/2010/main" val="763192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animEffect transition="in" filter="wipe(left)">
                                      <p:cBhvr>
                                        <p:cTn id="7" dur="500"/>
                                        <p:tgtEl>
                                          <p:spTgt spid="20582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5826"/>
                                        </p:tgtEl>
                                        <p:attrNameLst>
                                          <p:attrName>style.visibility</p:attrName>
                                        </p:attrNameLst>
                                      </p:cBhvr>
                                      <p:to>
                                        <p:strVal val="visible"/>
                                      </p:to>
                                    </p:set>
                                    <p:animEffect transition="in" filter="wipe(left)">
                                      <p:cBhvr>
                                        <p:cTn id="11" dur="500"/>
                                        <p:tgtEl>
                                          <p:spTgt spid="2058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05832"/>
                                        </p:tgtEl>
                                        <p:attrNameLst>
                                          <p:attrName>style.visibility</p:attrName>
                                        </p:attrNameLst>
                                      </p:cBhvr>
                                      <p:to>
                                        <p:strVal val="visible"/>
                                      </p:to>
                                    </p:set>
                                    <p:animEffect transition="in" filter="wipe(down)">
                                      <p:cBhvr>
                                        <p:cTn id="16" dur="500"/>
                                        <p:tgtEl>
                                          <p:spTgt spid="205832"/>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2755900" y="1089025"/>
            <a:ext cx="4546600" cy="4678363"/>
          </a:xfrm>
          <a:prstGeom prst="rect">
            <a:avLst/>
          </a:prstGeom>
          <a:gradFill rotWithShape="0">
            <a:gsLst>
              <a:gs pos="0">
                <a:srgbClr val="FFD8B5"/>
              </a:gs>
              <a:gs pos="100000">
                <a:srgbClr val="FDFFC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pic>
        <p:nvPicPr>
          <p:cNvPr id="2078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913" y="452438"/>
            <a:ext cx="64516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6" name="Text Box 4"/>
          <p:cNvSpPr txBox="1">
            <a:spLocks noChangeArrowheads="1"/>
          </p:cNvSpPr>
          <p:nvPr/>
        </p:nvSpPr>
        <p:spPr bwMode="auto">
          <a:xfrm rot="-5400000">
            <a:off x="383381" y="2932907"/>
            <a:ext cx="2805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6600FF"/>
                </a:solidFill>
              </a:rPr>
              <a:t>Diffusivity </a:t>
            </a:r>
            <a:r>
              <a:rPr lang="en-US" altLang="en-US" sz="2000">
                <a:solidFill>
                  <a:srgbClr val="6600FF"/>
                </a:solidFill>
              </a:rPr>
              <a:t>(cm</a:t>
            </a:r>
            <a:r>
              <a:rPr lang="en-US" altLang="en-US" sz="2000" baseline="30000">
                <a:solidFill>
                  <a:srgbClr val="6600FF"/>
                </a:solidFill>
              </a:rPr>
              <a:t>2</a:t>
            </a:r>
            <a:r>
              <a:rPr lang="en-US" altLang="en-US" sz="2000">
                <a:solidFill>
                  <a:srgbClr val="6600FF"/>
                </a:solidFill>
              </a:rPr>
              <a:t>/sec)</a:t>
            </a:r>
          </a:p>
        </p:txBody>
      </p:sp>
      <p:sp>
        <p:nvSpPr>
          <p:cNvPr id="207877" name="Text Box 5"/>
          <p:cNvSpPr txBox="1">
            <a:spLocks noChangeArrowheads="1"/>
          </p:cNvSpPr>
          <p:nvPr/>
        </p:nvSpPr>
        <p:spPr bwMode="auto">
          <a:xfrm>
            <a:off x="3641725" y="5969000"/>
            <a:ext cx="257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FF0000"/>
                </a:solidFill>
              </a:rPr>
              <a:t>Temperature </a:t>
            </a:r>
            <a:r>
              <a:rPr lang="en-US" altLang="en-US" sz="2000">
                <a:solidFill>
                  <a:srgbClr val="FF0000"/>
                </a:solidFill>
              </a:rPr>
              <a:t>(</a:t>
            </a:r>
            <a:r>
              <a:rPr lang="en-US" altLang="en-US" sz="2000">
                <a:solidFill>
                  <a:srgbClr val="FF0000"/>
                </a:solidFill>
                <a:cs typeface="Arial" pitchFamily="34" charset="0"/>
              </a:rPr>
              <a:t>°C)</a:t>
            </a:r>
            <a:endParaRPr lang="en-US" altLang="en-US" sz="2400" b="1">
              <a:solidFill>
                <a:srgbClr val="FF0000"/>
              </a:solidFill>
            </a:endParaRPr>
          </a:p>
        </p:txBody>
      </p:sp>
      <p:sp>
        <p:nvSpPr>
          <p:cNvPr id="207878" name="Text Box 6"/>
          <p:cNvSpPr txBox="1">
            <a:spLocks noChangeArrowheads="1"/>
          </p:cNvSpPr>
          <p:nvPr/>
        </p:nvSpPr>
        <p:spPr bwMode="auto">
          <a:xfrm rot="-1011228">
            <a:off x="2986088" y="2855913"/>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b="1">
                <a:solidFill>
                  <a:srgbClr val="FF0000"/>
                </a:solidFill>
              </a:rPr>
              <a:t>6,000 years</a:t>
            </a:r>
          </a:p>
        </p:txBody>
      </p:sp>
      <p:sp>
        <p:nvSpPr>
          <p:cNvPr id="207879" name="Text Box 7"/>
          <p:cNvSpPr txBox="1">
            <a:spLocks noChangeArrowheads="1"/>
          </p:cNvSpPr>
          <p:nvPr/>
        </p:nvSpPr>
        <p:spPr bwMode="auto">
          <a:xfrm rot="-799443">
            <a:off x="2865438" y="4786313"/>
            <a:ext cx="2114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b="1">
                <a:solidFill>
                  <a:srgbClr val="D60093"/>
                </a:solidFill>
              </a:rPr>
              <a:t>1.5 Billion years</a:t>
            </a:r>
          </a:p>
        </p:txBody>
      </p:sp>
      <p:sp>
        <p:nvSpPr>
          <p:cNvPr id="207880" name="Text Box 8"/>
          <p:cNvSpPr txBox="1">
            <a:spLocks noChangeArrowheads="1"/>
          </p:cNvSpPr>
          <p:nvPr/>
        </p:nvSpPr>
        <p:spPr bwMode="auto">
          <a:xfrm>
            <a:off x="838200" y="228600"/>
            <a:ext cx="574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600" b="1">
                <a:solidFill>
                  <a:srgbClr val="000000"/>
                </a:solidFill>
                <a:latin typeface="Times New Roman" pitchFamily="18" charset="0"/>
              </a:rPr>
              <a:t>First we</a:t>
            </a:r>
            <a:r>
              <a:rPr lang="en-US" altLang="en-US" sz="3600" b="1">
                <a:solidFill>
                  <a:srgbClr val="F7FFF5"/>
                </a:solidFill>
                <a:latin typeface="Times New Roman" pitchFamily="18" charset="0"/>
              </a:rPr>
              <a:t> </a:t>
            </a:r>
            <a:r>
              <a:rPr lang="en-US" altLang="en-US" sz="3600" b="1">
                <a:solidFill>
                  <a:srgbClr val="FF0000"/>
                </a:solidFill>
                <a:latin typeface="Times New Roman" pitchFamily="18" charset="0"/>
              </a:rPr>
              <a:t>predicted </a:t>
            </a:r>
            <a:r>
              <a:rPr lang="en-US" altLang="en-US" sz="3600" b="1">
                <a:solidFill>
                  <a:srgbClr val="000000"/>
                </a:solidFill>
                <a:latin typeface="Times New Roman" pitchFamily="18" charset="0"/>
              </a:rPr>
              <a:t>leak rates</a:t>
            </a:r>
          </a:p>
        </p:txBody>
      </p:sp>
      <p:grpSp>
        <p:nvGrpSpPr>
          <p:cNvPr id="207881" name="Group 9"/>
          <p:cNvGrpSpPr>
            <a:grpSpLocks/>
          </p:cNvGrpSpPr>
          <p:nvPr/>
        </p:nvGrpSpPr>
        <p:grpSpPr bwMode="auto">
          <a:xfrm>
            <a:off x="5495925" y="2667000"/>
            <a:ext cx="1231900" cy="1854200"/>
            <a:chOff x="3462" y="1680"/>
            <a:chExt cx="776" cy="1168"/>
          </a:xfrm>
        </p:grpSpPr>
        <p:sp>
          <p:nvSpPr>
            <p:cNvPr id="207882" name="Text Box 10"/>
            <p:cNvSpPr txBox="1">
              <a:spLocks noChangeArrowheads="1"/>
            </p:cNvSpPr>
            <p:nvPr/>
          </p:nvSpPr>
          <p:spPr bwMode="auto">
            <a:xfrm>
              <a:off x="3462" y="2055"/>
              <a:ext cx="776" cy="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b="1">
                  <a:solidFill>
                    <a:srgbClr val="FAFD00"/>
                  </a:solidFill>
                </a:rPr>
                <a:t> </a:t>
              </a:r>
              <a:r>
                <a:rPr lang="en-US" altLang="en-US" b="1">
                  <a:solidFill>
                    <a:srgbClr val="0000FF"/>
                  </a:solidFill>
                </a:rPr>
                <a:t>Factor of</a:t>
              </a:r>
            </a:p>
            <a:p>
              <a:pPr eaLnBrk="0" fontAlgn="base" hangingPunct="0">
                <a:spcBef>
                  <a:spcPct val="0"/>
                </a:spcBef>
                <a:spcAft>
                  <a:spcPct val="0"/>
                </a:spcAft>
              </a:pPr>
              <a:r>
                <a:rPr lang="en-US" altLang="en-US" b="1">
                  <a:solidFill>
                    <a:srgbClr val="0000FF"/>
                  </a:solidFill>
                </a:rPr>
                <a:t>  100,000</a:t>
              </a:r>
            </a:p>
          </p:txBody>
        </p:sp>
        <p:sp>
          <p:nvSpPr>
            <p:cNvPr id="207883" name="Line 11"/>
            <p:cNvSpPr>
              <a:spLocks noChangeShapeType="1"/>
            </p:cNvSpPr>
            <p:nvPr/>
          </p:nvSpPr>
          <p:spPr bwMode="auto">
            <a:xfrm flipH="1" flipV="1">
              <a:off x="3824" y="1696"/>
              <a:ext cx="0" cy="376"/>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07884" name="Line 12"/>
            <p:cNvSpPr>
              <a:spLocks noChangeShapeType="1"/>
            </p:cNvSpPr>
            <p:nvPr/>
          </p:nvSpPr>
          <p:spPr bwMode="auto">
            <a:xfrm>
              <a:off x="3824" y="2520"/>
              <a:ext cx="8" cy="31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07885" name="Line 13"/>
            <p:cNvSpPr>
              <a:spLocks noChangeShapeType="1"/>
            </p:cNvSpPr>
            <p:nvPr/>
          </p:nvSpPr>
          <p:spPr bwMode="auto">
            <a:xfrm>
              <a:off x="3520" y="2848"/>
              <a:ext cx="4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07886" name="Line 14"/>
            <p:cNvSpPr>
              <a:spLocks noChangeShapeType="1"/>
            </p:cNvSpPr>
            <p:nvPr/>
          </p:nvSpPr>
          <p:spPr bwMode="auto">
            <a:xfrm>
              <a:off x="3512" y="1680"/>
              <a:ext cx="4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grpSp>
        <p:nvGrpSpPr>
          <p:cNvPr id="207887" name="Group 15"/>
          <p:cNvGrpSpPr>
            <a:grpSpLocks/>
          </p:cNvGrpSpPr>
          <p:nvPr/>
        </p:nvGrpSpPr>
        <p:grpSpPr bwMode="auto">
          <a:xfrm>
            <a:off x="2828925" y="2790825"/>
            <a:ext cx="2892425" cy="1441450"/>
            <a:chOff x="1782" y="1758"/>
            <a:chExt cx="1822" cy="908"/>
          </a:xfrm>
        </p:grpSpPr>
        <p:sp>
          <p:nvSpPr>
            <p:cNvPr id="207888" name="Text Box 16"/>
            <p:cNvSpPr txBox="1">
              <a:spLocks noChangeArrowheads="1"/>
            </p:cNvSpPr>
            <p:nvPr/>
          </p:nvSpPr>
          <p:spPr bwMode="auto">
            <a:xfrm>
              <a:off x="1782" y="2454"/>
              <a:ext cx="2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b="1">
                  <a:solidFill>
                    <a:srgbClr val="000000"/>
                  </a:solidFill>
                </a:rPr>
                <a:t>58</a:t>
              </a:r>
            </a:p>
          </p:txBody>
        </p:sp>
        <p:sp>
          <p:nvSpPr>
            <p:cNvPr id="207889" name="Text Box 17"/>
            <p:cNvSpPr txBox="1">
              <a:spLocks noChangeArrowheads="1"/>
            </p:cNvSpPr>
            <p:nvPr/>
          </p:nvSpPr>
          <p:spPr bwMode="auto">
            <a:xfrm>
              <a:off x="2022" y="2350"/>
              <a:ext cx="2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b="1">
                  <a:solidFill>
                    <a:srgbClr val="000000"/>
                  </a:solidFill>
                </a:rPr>
                <a:t>42</a:t>
              </a:r>
            </a:p>
          </p:txBody>
        </p:sp>
        <p:sp>
          <p:nvSpPr>
            <p:cNvPr id="207890" name="Text Box 18"/>
            <p:cNvSpPr txBox="1">
              <a:spLocks noChangeArrowheads="1"/>
            </p:cNvSpPr>
            <p:nvPr/>
          </p:nvSpPr>
          <p:spPr bwMode="auto">
            <a:xfrm>
              <a:off x="2326" y="2246"/>
              <a:ext cx="2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b="1">
                  <a:solidFill>
                    <a:srgbClr val="000000"/>
                  </a:solidFill>
                </a:rPr>
                <a:t>27</a:t>
              </a:r>
            </a:p>
          </p:txBody>
        </p:sp>
        <p:sp>
          <p:nvSpPr>
            <p:cNvPr id="207891" name="Text Box 19"/>
            <p:cNvSpPr txBox="1">
              <a:spLocks noChangeArrowheads="1"/>
            </p:cNvSpPr>
            <p:nvPr/>
          </p:nvSpPr>
          <p:spPr bwMode="auto">
            <a:xfrm>
              <a:off x="2742" y="2190"/>
              <a:ext cx="2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b="1">
                  <a:solidFill>
                    <a:srgbClr val="000000"/>
                  </a:solidFill>
                </a:rPr>
                <a:t>17</a:t>
              </a:r>
            </a:p>
          </p:txBody>
        </p:sp>
        <p:sp>
          <p:nvSpPr>
            <p:cNvPr id="207892" name="Text Box 20"/>
            <p:cNvSpPr txBox="1">
              <a:spLocks noChangeArrowheads="1"/>
            </p:cNvSpPr>
            <p:nvPr/>
          </p:nvSpPr>
          <p:spPr bwMode="auto">
            <a:xfrm>
              <a:off x="3054" y="1966"/>
              <a:ext cx="2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b="1">
                  <a:solidFill>
                    <a:srgbClr val="000000"/>
                  </a:solidFill>
                </a:rPr>
                <a:t>1.2</a:t>
              </a:r>
            </a:p>
          </p:txBody>
        </p:sp>
        <p:sp>
          <p:nvSpPr>
            <p:cNvPr id="207893" name="Text Box 21"/>
            <p:cNvSpPr txBox="1">
              <a:spLocks noChangeArrowheads="1"/>
            </p:cNvSpPr>
            <p:nvPr/>
          </p:nvSpPr>
          <p:spPr bwMode="auto">
            <a:xfrm>
              <a:off x="3310" y="1758"/>
              <a:ext cx="2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b="1">
                  <a:solidFill>
                    <a:srgbClr val="000000"/>
                  </a:solidFill>
                </a:rPr>
                <a:t>0.1</a:t>
              </a:r>
            </a:p>
          </p:txBody>
        </p:sp>
      </p:grpSp>
      <p:grpSp>
        <p:nvGrpSpPr>
          <p:cNvPr id="207898" name="Group 26"/>
          <p:cNvGrpSpPr>
            <a:grpSpLocks/>
          </p:cNvGrpSpPr>
          <p:nvPr/>
        </p:nvGrpSpPr>
        <p:grpSpPr bwMode="auto">
          <a:xfrm>
            <a:off x="4987925" y="327025"/>
            <a:ext cx="3754438" cy="2941638"/>
            <a:chOff x="3142" y="206"/>
            <a:chExt cx="2365" cy="1853"/>
          </a:xfrm>
        </p:grpSpPr>
        <p:sp>
          <p:nvSpPr>
            <p:cNvPr id="207894" name="Text Box 22"/>
            <p:cNvSpPr txBox="1">
              <a:spLocks noChangeArrowheads="1"/>
            </p:cNvSpPr>
            <p:nvPr/>
          </p:nvSpPr>
          <p:spPr bwMode="auto">
            <a:xfrm>
              <a:off x="3142" y="839"/>
              <a:ext cx="106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0000"/>
                  </a:solidFill>
                </a:rPr>
                <a:t>Published in</a:t>
              </a:r>
            </a:p>
            <a:p>
              <a:pPr eaLnBrk="0" fontAlgn="base" hangingPunct="0">
                <a:lnSpc>
                  <a:spcPct val="90000"/>
                </a:lnSpc>
                <a:spcBef>
                  <a:spcPct val="0"/>
                </a:spcBef>
                <a:spcAft>
                  <a:spcPct val="0"/>
                </a:spcAft>
              </a:pPr>
              <a:r>
                <a:rPr lang="en-US" altLang="en-US" sz="2000" b="1">
                  <a:solidFill>
                    <a:srgbClr val="000000"/>
                  </a:solidFill>
                </a:rPr>
                <a:t>  2000 A.D</a:t>
              </a:r>
            </a:p>
          </p:txBody>
        </p:sp>
        <p:pic>
          <p:nvPicPr>
            <p:cNvPr id="207896"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6" y="206"/>
              <a:ext cx="1251" cy="18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8653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7887"/>
                                        </p:tgtEl>
                                        <p:attrNameLst>
                                          <p:attrName>style.visibility</p:attrName>
                                        </p:attrNameLst>
                                      </p:cBhvr>
                                      <p:to>
                                        <p:strVal val="visible"/>
                                      </p:to>
                                    </p:set>
                                    <p:animEffect transition="in" filter="wipe(left)">
                                      <p:cBhvr>
                                        <p:cTn id="7" dur="500"/>
                                        <p:tgtEl>
                                          <p:spTgt spid="20788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07881"/>
                                        </p:tgtEl>
                                        <p:attrNameLst>
                                          <p:attrName>style.visibility</p:attrName>
                                        </p:attrNameLst>
                                      </p:cBhvr>
                                      <p:to>
                                        <p:strVal val="visible"/>
                                      </p:to>
                                    </p:set>
                                    <p:anim calcmode="lin" valueType="num">
                                      <p:cBhvr additive="base">
                                        <p:cTn id="12" dur="500" fill="hold"/>
                                        <p:tgtEl>
                                          <p:spTgt spid="207881"/>
                                        </p:tgtEl>
                                        <p:attrNameLst>
                                          <p:attrName>ppt_x</p:attrName>
                                        </p:attrNameLst>
                                      </p:cBhvr>
                                      <p:tavLst>
                                        <p:tav tm="0">
                                          <p:val>
                                            <p:strVal val="1+#ppt_w/2"/>
                                          </p:val>
                                        </p:tav>
                                        <p:tav tm="100000">
                                          <p:val>
                                            <p:strVal val="#ppt_x"/>
                                          </p:val>
                                        </p:tav>
                                      </p:tavLst>
                                    </p:anim>
                                    <p:anim calcmode="lin" valueType="num">
                                      <p:cBhvr additive="base">
                                        <p:cTn id="13" dur="500" fill="hold"/>
                                        <p:tgtEl>
                                          <p:spTgt spid="20788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0789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439738" y="393700"/>
            <a:ext cx="859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600" b="1">
                <a:solidFill>
                  <a:srgbClr val="0000FF"/>
                </a:solidFill>
                <a:latin typeface="Times New Roman" pitchFamily="18" charset="0"/>
              </a:rPr>
              <a:t>We commissioned helium leak </a:t>
            </a:r>
            <a:r>
              <a:rPr lang="en-US" altLang="en-US" sz="3600" b="1">
                <a:solidFill>
                  <a:srgbClr val="FF0000"/>
                </a:solidFill>
                <a:latin typeface="Times New Roman" pitchFamily="18" charset="0"/>
              </a:rPr>
              <a:t>experiments</a:t>
            </a:r>
          </a:p>
        </p:txBody>
      </p:sp>
      <p:sp>
        <p:nvSpPr>
          <p:cNvPr id="203779" name="Line 3"/>
          <p:cNvSpPr>
            <a:spLocks noChangeShapeType="1"/>
          </p:cNvSpPr>
          <p:nvPr/>
        </p:nvSpPr>
        <p:spPr bwMode="auto">
          <a:xfrm>
            <a:off x="557213" y="1135063"/>
            <a:ext cx="7812087" cy="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pic>
        <p:nvPicPr>
          <p:cNvPr id="203780" name="Picture 4" descr="Farley's apparat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1300" y="2317750"/>
            <a:ext cx="3479800" cy="3736975"/>
          </a:xfrm>
          <a:prstGeom prst="rect">
            <a:avLst/>
          </a:prstGeom>
          <a:noFill/>
          <a:extLst>
            <a:ext uri="{909E8E84-426E-40DD-AFC4-6F175D3DCCD1}">
              <a14:hiddenFill xmlns:a14="http://schemas.microsoft.com/office/drawing/2010/main">
                <a:solidFill>
                  <a:srgbClr val="FFFFFF"/>
                </a:solidFill>
              </a14:hiddenFill>
            </a:ext>
          </a:extLst>
        </p:spPr>
      </p:pic>
      <p:pic>
        <p:nvPicPr>
          <p:cNvPr id="203781" name="Picture 5" descr="Jemez Co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200" y="1371600"/>
            <a:ext cx="1447800" cy="2655888"/>
          </a:xfrm>
          <a:prstGeom prst="rect">
            <a:avLst/>
          </a:prstGeom>
          <a:noFill/>
          <a:extLst>
            <a:ext uri="{909E8E84-426E-40DD-AFC4-6F175D3DCCD1}">
              <a14:hiddenFill xmlns:a14="http://schemas.microsoft.com/office/drawing/2010/main">
                <a:solidFill>
                  <a:srgbClr val="FFFFFF"/>
                </a:solidFill>
              </a14:hiddenFill>
            </a:ext>
          </a:extLst>
        </p:spPr>
      </p:pic>
      <p:pic>
        <p:nvPicPr>
          <p:cNvPr id="203782" name="Picture 6" descr="Jemez Pestle &amp; Siev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8075" y="1366838"/>
            <a:ext cx="3289300" cy="2270125"/>
          </a:xfrm>
          <a:prstGeom prst="rect">
            <a:avLst/>
          </a:prstGeom>
          <a:noFill/>
          <a:extLst>
            <a:ext uri="{909E8E84-426E-40DD-AFC4-6F175D3DCCD1}">
              <a14:hiddenFill xmlns:a14="http://schemas.microsoft.com/office/drawing/2010/main">
                <a:solidFill>
                  <a:srgbClr val="FFFFFF"/>
                </a:solidFill>
              </a14:hiddenFill>
            </a:ext>
          </a:extLst>
        </p:spPr>
      </p:pic>
      <p:sp>
        <p:nvSpPr>
          <p:cNvPr id="203783" name="Line 7"/>
          <p:cNvSpPr>
            <a:spLocks noChangeShapeType="1"/>
          </p:cNvSpPr>
          <p:nvPr/>
        </p:nvSpPr>
        <p:spPr bwMode="auto">
          <a:xfrm flipV="1">
            <a:off x="1917700" y="2171700"/>
            <a:ext cx="977900" cy="3556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203784" name="Line 8"/>
          <p:cNvSpPr>
            <a:spLocks noChangeShapeType="1"/>
          </p:cNvSpPr>
          <p:nvPr/>
        </p:nvSpPr>
        <p:spPr bwMode="auto">
          <a:xfrm>
            <a:off x="5651500" y="3213100"/>
            <a:ext cx="1155700" cy="3556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203785" name="Text Box 9"/>
          <p:cNvSpPr txBox="1">
            <a:spLocks noChangeArrowheads="1"/>
          </p:cNvSpPr>
          <p:nvPr/>
        </p:nvSpPr>
        <p:spPr bwMode="auto">
          <a:xfrm>
            <a:off x="212725" y="4824413"/>
            <a:ext cx="5589588"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800" b="1">
                <a:solidFill>
                  <a:srgbClr val="000000"/>
                </a:solidFill>
              </a:rPr>
              <a:t>Compare </a:t>
            </a:r>
            <a:r>
              <a:rPr lang="en-US" altLang="en-US" sz="2800" b="1">
                <a:solidFill>
                  <a:srgbClr val="0000FF"/>
                </a:solidFill>
              </a:rPr>
              <a:t>measured</a:t>
            </a:r>
            <a:r>
              <a:rPr lang="en-US" altLang="en-US" sz="2800" b="1">
                <a:solidFill>
                  <a:srgbClr val="000000"/>
                </a:solidFill>
              </a:rPr>
              <a:t> rates </a:t>
            </a:r>
            <a:r>
              <a:rPr lang="en-US" altLang="en-US" sz="2800" b="1">
                <a:solidFill>
                  <a:srgbClr val="0000FF"/>
                </a:solidFill>
              </a:rPr>
              <a:t>(2003)</a:t>
            </a:r>
          </a:p>
          <a:p>
            <a:pPr eaLnBrk="0" fontAlgn="base" hangingPunct="0">
              <a:lnSpc>
                <a:spcPct val="90000"/>
              </a:lnSpc>
              <a:spcBef>
                <a:spcPct val="0"/>
              </a:spcBef>
              <a:spcAft>
                <a:spcPct val="0"/>
              </a:spcAft>
            </a:pPr>
            <a:r>
              <a:rPr lang="en-US" altLang="en-US" sz="2800" b="1">
                <a:solidFill>
                  <a:srgbClr val="0000FF"/>
                </a:solidFill>
              </a:rPr>
              <a:t>  </a:t>
            </a:r>
            <a:r>
              <a:rPr lang="en-US" altLang="en-US" sz="2800" b="1">
                <a:solidFill>
                  <a:srgbClr val="000000"/>
                </a:solidFill>
              </a:rPr>
              <a:t>with our </a:t>
            </a:r>
            <a:r>
              <a:rPr lang="en-US" altLang="en-US" sz="2800" b="1">
                <a:solidFill>
                  <a:srgbClr val="FF0000"/>
                </a:solidFill>
              </a:rPr>
              <a:t>predicted </a:t>
            </a:r>
            <a:r>
              <a:rPr lang="en-US" altLang="en-US" sz="2800" b="1">
                <a:solidFill>
                  <a:srgbClr val="000000"/>
                </a:solidFill>
              </a:rPr>
              <a:t>rates</a:t>
            </a:r>
            <a:r>
              <a:rPr lang="en-US" altLang="en-US" sz="2800" b="1">
                <a:solidFill>
                  <a:srgbClr val="FF0000"/>
                </a:solidFill>
              </a:rPr>
              <a:t> (2000)</a:t>
            </a:r>
          </a:p>
        </p:txBody>
      </p:sp>
    </p:spTree>
    <p:extLst>
      <p:ext uri="{BB962C8B-B14F-4D97-AF65-F5344CB8AC3E}">
        <p14:creationId xmlns:p14="http://schemas.microsoft.com/office/powerpoint/2010/main" val="29884512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3783"/>
                                        </p:tgtEl>
                                        <p:attrNameLst>
                                          <p:attrName>style.visibility</p:attrName>
                                        </p:attrNameLst>
                                      </p:cBhvr>
                                      <p:to>
                                        <p:strVal val="visible"/>
                                      </p:to>
                                    </p:set>
                                    <p:animEffect transition="in" filter="wipe(left)">
                                      <p:cBhvr>
                                        <p:cTn id="7" dur="500"/>
                                        <p:tgtEl>
                                          <p:spTgt spid="20378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3784"/>
                                        </p:tgtEl>
                                        <p:attrNameLst>
                                          <p:attrName>style.visibility</p:attrName>
                                        </p:attrNameLst>
                                      </p:cBhvr>
                                      <p:to>
                                        <p:strVal val="visible"/>
                                      </p:to>
                                    </p:set>
                                    <p:animEffect transition="in" filter="wipe(left)">
                                      <p:cBhvr>
                                        <p:cTn id="12" dur="500"/>
                                        <p:tgtEl>
                                          <p:spTgt spid="20378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3785"/>
                                        </p:tgtEl>
                                        <p:attrNameLst>
                                          <p:attrName>style.visibility</p:attrName>
                                        </p:attrNameLst>
                                      </p:cBhvr>
                                      <p:to>
                                        <p:strVal val="visible"/>
                                      </p:to>
                                    </p:set>
                                    <p:anim calcmode="lin" valueType="num">
                                      <p:cBhvr additive="base">
                                        <p:cTn id="17" dur="500" fill="hold"/>
                                        <p:tgtEl>
                                          <p:spTgt spid="203785"/>
                                        </p:tgtEl>
                                        <p:attrNameLst>
                                          <p:attrName>ppt_x</p:attrName>
                                        </p:attrNameLst>
                                      </p:cBhvr>
                                      <p:tavLst>
                                        <p:tav tm="0">
                                          <p:val>
                                            <p:strVal val="0-#ppt_w/2"/>
                                          </p:val>
                                        </p:tav>
                                        <p:tav tm="100000">
                                          <p:val>
                                            <p:strVal val="#ppt_x"/>
                                          </p:val>
                                        </p:tav>
                                      </p:tavLst>
                                    </p:anim>
                                    <p:anim calcmode="lin" valueType="num">
                                      <p:cBhvr additive="base">
                                        <p:cTn id="18" dur="500" fill="hold"/>
                                        <p:tgtEl>
                                          <p:spTgt spid="20378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3" grpId="0" animBg="1"/>
      <p:bldP spid="203784" grpId="0" animBg="1"/>
      <p:bldP spid="20378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2755900" y="1089025"/>
            <a:ext cx="4546600" cy="4678363"/>
          </a:xfrm>
          <a:prstGeom prst="rect">
            <a:avLst/>
          </a:prstGeom>
          <a:gradFill rotWithShape="0">
            <a:gsLst>
              <a:gs pos="0">
                <a:srgbClr val="FFD8B5"/>
              </a:gs>
              <a:gs pos="100000">
                <a:srgbClr val="FDFFC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pic>
        <p:nvPicPr>
          <p:cNvPr id="231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452438"/>
            <a:ext cx="64516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1428" name="Text Box 4"/>
          <p:cNvSpPr txBox="1">
            <a:spLocks noChangeArrowheads="1"/>
          </p:cNvSpPr>
          <p:nvPr/>
        </p:nvSpPr>
        <p:spPr bwMode="auto">
          <a:xfrm rot="-5400000">
            <a:off x="383381" y="2932907"/>
            <a:ext cx="2805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6600FF"/>
                </a:solidFill>
              </a:rPr>
              <a:t>Diffusivity </a:t>
            </a:r>
            <a:r>
              <a:rPr lang="en-US" altLang="en-US" sz="2000">
                <a:solidFill>
                  <a:srgbClr val="6600FF"/>
                </a:solidFill>
              </a:rPr>
              <a:t>(cm</a:t>
            </a:r>
            <a:r>
              <a:rPr lang="en-US" altLang="en-US" sz="2000" baseline="30000">
                <a:solidFill>
                  <a:srgbClr val="6600FF"/>
                </a:solidFill>
              </a:rPr>
              <a:t>2</a:t>
            </a:r>
            <a:r>
              <a:rPr lang="en-US" altLang="en-US" sz="2000">
                <a:solidFill>
                  <a:srgbClr val="6600FF"/>
                </a:solidFill>
              </a:rPr>
              <a:t>/sec)</a:t>
            </a:r>
          </a:p>
        </p:txBody>
      </p:sp>
      <p:sp>
        <p:nvSpPr>
          <p:cNvPr id="231429" name="Text Box 5"/>
          <p:cNvSpPr txBox="1">
            <a:spLocks noChangeArrowheads="1"/>
          </p:cNvSpPr>
          <p:nvPr/>
        </p:nvSpPr>
        <p:spPr bwMode="auto">
          <a:xfrm>
            <a:off x="3641725" y="5969000"/>
            <a:ext cx="257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FF0000"/>
                </a:solidFill>
              </a:rPr>
              <a:t>Temperature </a:t>
            </a:r>
            <a:r>
              <a:rPr lang="en-US" altLang="en-US" sz="2000">
                <a:solidFill>
                  <a:srgbClr val="FF0000"/>
                </a:solidFill>
              </a:rPr>
              <a:t>(</a:t>
            </a:r>
            <a:r>
              <a:rPr lang="en-US" altLang="en-US" sz="2000">
                <a:solidFill>
                  <a:srgbClr val="FF0000"/>
                </a:solidFill>
                <a:cs typeface="Arial" pitchFamily="34" charset="0"/>
              </a:rPr>
              <a:t>°C)</a:t>
            </a:r>
            <a:endParaRPr lang="en-US" altLang="en-US" sz="2400" b="1">
              <a:solidFill>
                <a:srgbClr val="FF0000"/>
              </a:solidFill>
            </a:endParaRPr>
          </a:p>
        </p:txBody>
      </p:sp>
      <p:sp>
        <p:nvSpPr>
          <p:cNvPr id="231430" name="Text Box 6"/>
          <p:cNvSpPr txBox="1">
            <a:spLocks noChangeArrowheads="1"/>
          </p:cNvSpPr>
          <p:nvPr/>
        </p:nvSpPr>
        <p:spPr bwMode="auto">
          <a:xfrm rot="-1011228">
            <a:off x="2986088" y="2855913"/>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b="1">
                <a:solidFill>
                  <a:srgbClr val="FF0000"/>
                </a:solidFill>
              </a:rPr>
              <a:t>6,000 years</a:t>
            </a:r>
          </a:p>
        </p:txBody>
      </p:sp>
      <p:sp>
        <p:nvSpPr>
          <p:cNvPr id="231431" name="Text Box 7"/>
          <p:cNvSpPr txBox="1">
            <a:spLocks noChangeArrowheads="1"/>
          </p:cNvSpPr>
          <p:nvPr/>
        </p:nvSpPr>
        <p:spPr bwMode="auto">
          <a:xfrm rot="-799443">
            <a:off x="2865438" y="4786313"/>
            <a:ext cx="2114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b="1">
                <a:solidFill>
                  <a:srgbClr val="D60093"/>
                </a:solidFill>
              </a:rPr>
              <a:t>1.5 Billion years</a:t>
            </a:r>
          </a:p>
        </p:txBody>
      </p:sp>
      <p:sp>
        <p:nvSpPr>
          <p:cNvPr id="231432" name="Text Box 8"/>
          <p:cNvSpPr txBox="1">
            <a:spLocks noChangeArrowheads="1"/>
          </p:cNvSpPr>
          <p:nvPr/>
        </p:nvSpPr>
        <p:spPr bwMode="auto">
          <a:xfrm>
            <a:off x="1292225" y="2349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600" b="1">
                <a:solidFill>
                  <a:srgbClr val="000000"/>
                </a:solidFill>
                <a:latin typeface="Times New Roman" pitchFamily="18" charset="0"/>
              </a:rPr>
              <a:t>Here’s the</a:t>
            </a:r>
            <a:r>
              <a:rPr lang="en-US" altLang="en-US" sz="3600" b="1">
                <a:solidFill>
                  <a:srgbClr val="F7FFF5"/>
                </a:solidFill>
                <a:latin typeface="Times New Roman" pitchFamily="18" charset="0"/>
              </a:rPr>
              <a:t> </a:t>
            </a:r>
            <a:r>
              <a:rPr lang="en-US" altLang="en-US" sz="3600" b="1">
                <a:solidFill>
                  <a:srgbClr val="FF0000"/>
                </a:solidFill>
                <a:latin typeface="Times New Roman" pitchFamily="18" charset="0"/>
              </a:rPr>
              <a:t>prediction</a:t>
            </a:r>
            <a:r>
              <a:rPr lang="en-US" altLang="en-US" sz="3600" b="1">
                <a:solidFill>
                  <a:srgbClr val="000000"/>
                </a:solidFill>
                <a:latin typeface="Times New Roman" pitchFamily="18" charset="0"/>
              </a:rPr>
              <a:t>, again</a:t>
            </a:r>
          </a:p>
        </p:txBody>
      </p:sp>
    </p:spTree>
    <p:extLst>
      <p:ext uri="{BB962C8B-B14F-4D97-AF65-F5344CB8AC3E}">
        <p14:creationId xmlns:p14="http://schemas.microsoft.com/office/powerpoint/2010/main" val="2012962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2755900" y="1089025"/>
            <a:ext cx="4546600" cy="4665663"/>
          </a:xfrm>
          <a:prstGeom prst="rect">
            <a:avLst/>
          </a:prstGeom>
          <a:gradFill rotWithShape="0">
            <a:gsLst>
              <a:gs pos="0">
                <a:srgbClr val="FFD8B5"/>
              </a:gs>
              <a:gs pos="100000">
                <a:srgbClr val="FBFFB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pic>
        <p:nvPicPr>
          <p:cNvPr id="2099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0" y="457200"/>
            <a:ext cx="64516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4" name="Text Box 4"/>
          <p:cNvSpPr txBox="1">
            <a:spLocks noChangeArrowheads="1"/>
          </p:cNvSpPr>
          <p:nvPr/>
        </p:nvSpPr>
        <p:spPr bwMode="auto">
          <a:xfrm rot="-5400000">
            <a:off x="383381" y="2932907"/>
            <a:ext cx="2805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6600FF"/>
                </a:solidFill>
              </a:rPr>
              <a:t>Diffusivity </a:t>
            </a:r>
            <a:r>
              <a:rPr lang="en-US" altLang="en-US" sz="2000">
                <a:solidFill>
                  <a:srgbClr val="6600FF"/>
                </a:solidFill>
              </a:rPr>
              <a:t>(cm</a:t>
            </a:r>
            <a:r>
              <a:rPr lang="en-US" altLang="en-US" sz="2000" baseline="30000">
                <a:solidFill>
                  <a:srgbClr val="6600FF"/>
                </a:solidFill>
              </a:rPr>
              <a:t>2</a:t>
            </a:r>
            <a:r>
              <a:rPr lang="en-US" altLang="en-US" sz="2000">
                <a:solidFill>
                  <a:srgbClr val="6600FF"/>
                </a:solidFill>
              </a:rPr>
              <a:t>/sec)</a:t>
            </a:r>
          </a:p>
        </p:txBody>
      </p:sp>
      <p:sp>
        <p:nvSpPr>
          <p:cNvPr id="209925" name="Text Box 5"/>
          <p:cNvSpPr txBox="1">
            <a:spLocks noChangeArrowheads="1"/>
          </p:cNvSpPr>
          <p:nvPr/>
        </p:nvSpPr>
        <p:spPr bwMode="auto">
          <a:xfrm>
            <a:off x="3641725" y="5969000"/>
            <a:ext cx="257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FF0000"/>
                </a:solidFill>
              </a:rPr>
              <a:t>Temperature </a:t>
            </a:r>
            <a:r>
              <a:rPr lang="en-US" altLang="en-US" sz="2000">
                <a:solidFill>
                  <a:srgbClr val="FF0000"/>
                </a:solidFill>
              </a:rPr>
              <a:t>(</a:t>
            </a:r>
            <a:r>
              <a:rPr lang="en-US" altLang="en-US" sz="2000">
                <a:solidFill>
                  <a:srgbClr val="FF0000"/>
                </a:solidFill>
                <a:cs typeface="Arial" pitchFamily="34" charset="0"/>
              </a:rPr>
              <a:t>°C)</a:t>
            </a:r>
            <a:endParaRPr lang="en-US" altLang="en-US" sz="2400" b="1">
              <a:solidFill>
                <a:srgbClr val="FF0000"/>
              </a:solidFill>
            </a:endParaRPr>
          </a:p>
        </p:txBody>
      </p:sp>
      <p:sp>
        <p:nvSpPr>
          <p:cNvPr id="209926" name="Rectangle 6"/>
          <p:cNvSpPr>
            <a:spLocks noChangeArrowheads="1"/>
          </p:cNvSpPr>
          <p:nvPr/>
        </p:nvSpPr>
        <p:spPr bwMode="auto">
          <a:xfrm>
            <a:off x="582613" y="234950"/>
            <a:ext cx="7473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600" b="1">
                <a:solidFill>
                  <a:srgbClr val="000000"/>
                </a:solidFill>
                <a:latin typeface="Times New Roman" pitchFamily="18" charset="0"/>
              </a:rPr>
              <a:t>The</a:t>
            </a:r>
            <a:r>
              <a:rPr lang="en-US" altLang="en-US" sz="3600" b="1">
                <a:solidFill>
                  <a:srgbClr val="F7FFF5"/>
                </a:solidFill>
                <a:latin typeface="Times New Roman" pitchFamily="18" charset="0"/>
              </a:rPr>
              <a:t> </a:t>
            </a:r>
            <a:r>
              <a:rPr lang="en-US" altLang="en-US" sz="3600" b="1">
                <a:solidFill>
                  <a:srgbClr val="0000FF"/>
                </a:solidFill>
                <a:latin typeface="Times New Roman" pitchFamily="18" charset="0"/>
              </a:rPr>
              <a:t>data </a:t>
            </a:r>
            <a:r>
              <a:rPr lang="en-US" altLang="en-US" sz="3600" b="1">
                <a:solidFill>
                  <a:srgbClr val="000000"/>
                </a:solidFill>
                <a:latin typeface="Times New Roman" pitchFamily="18" charset="0"/>
              </a:rPr>
              <a:t>fit the 6,000-year </a:t>
            </a:r>
            <a:r>
              <a:rPr lang="en-US" altLang="en-US" sz="3600" b="1">
                <a:solidFill>
                  <a:srgbClr val="FF0000"/>
                </a:solidFill>
                <a:latin typeface="Times New Roman" pitchFamily="18" charset="0"/>
              </a:rPr>
              <a:t>prediction</a:t>
            </a:r>
          </a:p>
        </p:txBody>
      </p:sp>
      <p:sp>
        <p:nvSpPr>
          <p:cNvPr id="209927" name="Rectangle 7"/>
          <p:cNvSpPr>
            <a:spLocks noChangeArrowheads="1"/>
          </p:cNvSpPr>
          <p:nvPr/>
        </p:nvSpPr>
        <p:spPr bwMode="auto">
          <a:xfrm rot="-998647">
            <a:off x="2995613" y="2862263"/>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b="1">
                <a:solidFill>
                  <a:srgbClr val="FF0000"/>
                </a:solidFill>
              </a:rPr>
              <a:t>6,000 years</a:t>
            </a:r>
          </a:p>
        </p:txBody>
      </p:sp>
      <p:sp>
        <p:nvSpPr>
          <p:cNvPr id="209928" name="Rectangle 8"/>
          <p:cNvSpPr>
            <a:spLocks noChangeArrowheads="1"/>
          </p:cNvSpPr>
          <p:nvPr/>
        </p:nvSpPr>
        <p:spPr bwMode="auto">
          <a:xfrm rot="-749448">
            <a:off x="2854325" y="4805363"/>
            <a:ext cx="2114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b="1">
                <a:solidFill>
                  <a:srgbClr val="D60093"/>
                </a:solidFill>
              </a:rPr>
              <a:t>1.5 Billion years</a:t>
            </a:r>
          </a:p>
        </p:txBody>
      </p:sp>
      <p:sp>
        <p:nvSpPr>
          <p:cNvPr id="209929" name="Line 9"/>
          <p:cNvSpPr>
            <a:spLocks noChangeShapeType="1"/>
          </p:cNvSpPr>
          <p:nvPr/>
        </p:nvSpPr>
        <p:spPr bwMode="auto">
          <a:xfrm flipV="1">
            <a:off x="2908300" y="4800600"/>
            <a:ext cx="2044700" cy="43180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nvGrpSpPr>
          <p:cNvPr id="209931" name="Group 11"/>
          <p:cNvGrpSpPr>
            <a:grpSpLocks/>
          </p:cNvGrpSpPr>
          <p:nvPr/>
        </p:nvGrpSpPr>
        <p:grpSpPr bwMode="auto">
          <a:xfrm>
            <a:off x="4686300" y="1520825"/>
            <a:ext cx="2000250" cy="1311275"/>
            <a:chOff x="2952" y="958"/>
            <a:chExt cx="1260" cy="826"/>
          </a:xfrm>
        </p:grpSpPr>
        <p:sp>
          <p:nvSpPr>
            <p:cNvPr id="209932" name="Text Box 12"/>
            <p:cNvSpPr txBox="1">
              <a:spLocks noChangeArrowheads="1"/>
            </p:cNvSpPr>
            <p:nvPr/>
          </p:nvSpPr>
          <p:spPr bwMode="auto">
            <a:xfrm rot="-2369809">
              <a:off x="3679" y="958"/>
              <a:ext cx="5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FF"/>
                  </a:solidFill>
                </a:rPr>
                <a:t>Data</a:t>
              </a:r>
            </a:p>
          </p:txBody>
        </p:sp>
        <p:sp>
          <p:nvSpPr>
            <p:cNvPr id="209933" name="Freeform 13"/>
            <p:cNvSpPr>
              <a:spLocks/>
            </p:cNvSpPr>
            <p:nvPr/>
          </p:nvSpPr>
          <p:spPr bwMode="auto">
            <a:xfrm>
              <a:off x="2952" y="1320"/>
              <a:ext cx="768" cy="464"/>
            </a:xfrm>
            <a:custGeom>
              <a:avLst/>
              <a:gdLst>
                <a:gd name="T0" fmla="*/ 768 w 768"/>
                <a:gd name="T1" fmla="*/ 0 h 464"/>
                <a:gd name="T2" fmla="*/ 576 w 768"/>
                <a:gd name="T3" fmla="*/ 168 h 464"/>
                <a:gd name="T4" fmla="*/ 336 w 768"/>
                <a:gd name="T5" fmla="*/ 320 h 464"/>
                <a:gd name="T6" fmla="*/ 0 w 768"/>
                <a:gd name="T7" fmla="*/ 464 h 464"/>
              </a:gdLst>
              <a:ahLst/>
              <a:cxnLst>
                <a:cxn ang="0">
                  <a:pos x="T0" y="T1"/>
                </a:cxn>
                <a:cxn ang="0">
                  <a:pos x="T2" y="T3"/>
                </a:cxn>
                <a:cxn ang="0">
                  <a:pos x="T4" y="T5"/>
                </a:cxn>
                <a:cxn ang="0">
                  <a:pos x="T6" y="T7"/>
                </a:cxn>
              </a:cxnLst>
              <a:rect l="0" t="0" r="r" b="b"/>
              <a:pathLst>
                <a:path w="768" h="464">
                  <a:moveTo>
                    <a:pt x="768" y="0"/>
                  </a:moveTo>
                  <a:lnTo>
                    <a:pt x="576" y="168"/>
                  </a:lnTo>
                  <a:lnTo>
                    <a:pt x="336" y="320"/>
                  </a:lnTo>
                  <a:lnTo>
                    <a:pt x="0" y="464"/>
                  </a:lnTo>
                </a:path>
              </a:pathLst>
            </a:custGeom>
            <a:noFill/>
            <a:ln w="38100" cmpd="sng">
              <a:solidFill>
                <a:srgbClr val="0000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spTree>
    <p:extLst>
      <p:ext uri="{BB962C8B-B14F-4D97-AF65-F5344CB8AC3E}">
        <p14:creationId xmlns:p14="http://schemas.microsoft.com/office/powerpoint/2010/main" val="3647999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09931"/>
                                        </p:tgtEl>
                                        <p:attrNameLst>
                                          <p:attrName>style.visibility</p:attrName>
                                        </p:attrNameLst>
                                      </p:cBhvr>
                                      <p:to>
                                        <p:strVal val="visible"/>
                                      </p:to>
                                    </p:set>
                                    <p:animEffect transition="in" filter="wipe(right)">
                                      <p:cBhvr>
                                        <p:cTn id="7" dur="500"/>
                                        <p:tgtEl>
                                          <p:spTgt spid="2099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99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gla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a:extLst>
              <a:ext uri="{FF2B5EF4-FFF2-40B4-BE49-F238E27FC236}">
                <a16:creationId xmlns:a16="http://schemas.microsoft.com/office/drawing/2014/main" id="{EE35F532-1F6D-46E2-8773-11387919B4E6}"/>
              </a:ext>
            </a:extLst>
          </p:cNvPr>
          <p:cNvSpPr>
            <a:spLocks noGrp="1" noChangeArrowheads="1"/>
          </p:cNvSpPr>
          <p:nvPr>
            <p:ph type="title"/>
          </p:nvPr>
        </p:nvSpPr>
        <p:spPr>
          <a:xfrm>
            <a:off x="457200" y="4648200"/>
            <a:ext cx="8229600" cy="1782763"/>
          </a:xfrm>
          <a:effectLst>
            <a:outerShdw dist="17961" dir="2700000" algn="ctr" rotWithShape="0">
              <a:schemeClr val="bg2"/>
            </a:outerShdw>
          </a:effectLst>
        </p:spPr>
        <p:txBody>
          <a:bodyPr/>
          <a:lstStyle/>
          <a:p>
            <a:pPr eaLnBrk="1" hangingPunct="1">
              <a:defRPr/>
            </a:pPr>
            <a:r>
              <a:rPr lang="en-US" sz="2400">
                <a:solidFill>
                  <a:schemeClr val="tx1"/>
                </a:solidFill>
              </a:rPr>
              <a:t>Max Planck</a:t>
            </a:r>
            <a:br>
              <a:rPr lang="en-US" sz="2400">
                <a:solidFill>
                  <a:schemeClr val="tx1"/>
                </a:solidFill>
              </a:rPr>
            </a:br>
            <a:r>
              <a:rPr lang="en-US" sz="2400">
                <a:solidFill>
                  <a:schemeClr val="tx1"/>
                </a:solidFill>
              </a:rPr>
              <a:t>Vortr</a:t>
            </a:r>
            <a:r>
              <a:rPr lang="en-US" sz="2400">
                <a:solidFill>
                  <a:schemeClr val="tx1"/>
                </a:solidFill>
                <a:cs typeface="Arial" charset="0"/>
              </a:rPr>
              <a:t>ä</a:t>
            </a:r>
            <a:r>
              <a:rPr lang="en-US" sz="2400">
                <a:solidFill>
                  <a:schemeClr val="tx1"/>
                </a:solidFill>
              </a:rPr>
              <a:t>ge and Erinnerungen</a:t>
            </a:r>
            <a:br>
              <a:rPr lang="en-US" sz="2400">
                <a:solidFill>
                  <a:schemeClr val="tx1"/>
                </a:solidFill>
              </a:rPr>
            </a:br>
            <a:r>
              <a:rPr lang="en-US" sz="2400">
                <a:solidFill>
                  <a:schemeClr val="tx1"/>
                </a:solidFill>
              </a:rPr>
              <a:t>S. Hirzel-Verlag, Stuttgart</a:t>
            </a:r>
            <a:br>
              <a:rPr lang="en-US" sz="2400">
                <a:solidFill>
                  <a:schemeClr val="tx1"/>
                </a:solidFill>
              </a:rPr>
            </a:br>
            <a:r>
              <a:rPr lang="en-US" sz="2400">
                <a:solidFill>
                  <a:schemeClr val="tx1"/>
                </a:solidFill>
              </a:rPr>
              <a:t>1949, p13</a:t>
            </a:r>
          </a:p>
        </p:txBody>
      </p:sp>
      <p:sp>
        <p:nvSpPr>
          <p:cNvPr id="117763" name="Text Box 3">
            <a:extLst>
              <a:ext uri="{FF2B5EF4-FFF2-40B4-BE49-F238E27FC236}">
                <a16:creationId xmlns:a16="http://schemas.microsoft.com/office/drawing/2014/main" id="{B9FD2594-904C-42FD-9F8C-59B90B97F4DA}"/>
              </a:ext>
            </a:extLst>
          </p:cNvPr>
          <p:cNvSpPr txBox="1">
            <a:spLocks noChangeArrowheads="1"/>
          </p:cNvSpPr>
          <p:nvPr/>
        </p:nvSpPr>
        <p:spPr bwMode="auto">
          <a:xfrm>
            <a:off x="304800" y="381000"/>
            <a:ext cx="8580438" cy="435927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4000" b="1" dirty="0">
                <a:latin typeface="Arial" panose="020B0604020202020204" pitchFamily="34" charset="0"/>
              </a:rPr>
              <a:t>A new scientific truth is usually not propagated in such a way that opponents become convinced and discard their previous views.</a:t>
            </a:r>
          </a:p>
          <a:p>
            <a:pPr algn="ctr" eaLnBrk="1" hangingPunct="1">
              <a:spcBef>
                <a:spcPct val="0"/>
              </a:spcBef>
              <a:buClrTx/>
              <a:buSzTx/>
              <a:buFontTx/>
              <a:buNone/>
            </a:pPr>
            <a:r>
              <a:rPr lang="en-US" altLang="en-US" sz="4000" b="1" dirty="0">
                <a:solidFill>
                  <a:srgbClr val="FFFF00"/>
                </a:solidFill>
                <a:latin typeface="Arial" panose="020B0604020202020204" pitchFamily="34" charset="0"/>
              </a:rPr>
              <a:t>No, adversaries eventually die off</a:t>
            </a:r>
            <a:r>
              <a:rPr lang="en-US" altLang="en-US" sz="4000" b="1" dirty="0">
                <a:latin typeface="Arial" panose="020B0604020202020204" pitchFamily="34" charset="0"/>
              </a:rPr>
              <a:t>, and the upcoming generation is familiarized anew with the truth.</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60425" y="641350"/>
            <a:ext cx="7143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600" b="1">
                <a:solidFill>
                  <a:srgbClr val="000000"/>
                </a:solidFill>
                <a:latin typeface="Times New Roman" pitchFamily="18" charset="0"/>
              </a:rPr>
              <a:t>The leak rates are so high</a:t>
            </a:r>
          </a:p>
          <a:p>
            <a:pPr fontAlgn="base">
              <a:spcBef>
                <a:spcPct val="0"/>
              </a:spcBef>
              <a:spcAft>
                <a:spcPct val="0"/>
              </a:spcAft>
            </a:pPr>
            <a:r>
              <a:rPr lang="en-US" altLang="en-US" sz="3600" b="1">
                <a:solidFill>
                  <a:srgbClr val="000000"/>
                </a:solidFill>
                <a:latin typeface="Times New Roman" pitchFamily="18" charset="0"/>
              </a:rPr>
              <a:t>that the zircons must be </a:t>
            </a:r>
            <a:r>
              <a:rPr lang="en-US" altLang="en-US" sz="3600" b="1">
                <a:solidFill>
                  <a:srgbClr val="FF0000"/>
                </a:solidFill>
                <a:latin typeface="Times New Roman" pitchFamily="18" charset="0"/>
              </a:rPr>
              <a:t>very young</a:t>
            </a:r>
          </a:p>
        </p:txBody>
      </p:sp>
      <p:sp>
        <p:nvSpPr>
          <p:cNvPr id="150531" name="Line 3"/>
          <p:cNvSpPr>
            <a:spLocks noChangeShapeType="1"/>
          </p:cNvSpPr>
          <p:nvPr/>
        </p:nvSpPr>
        <p:spPr bwMode="auto">
          <a:xfrm>
            <a:off x="927100" y="1941513"/>
            <a:ext cx="7199313" cy="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grpSp>
        <p:nvGrpSpPr>
          <p:cNvPr id="150532" name="Group 4"/>
          <p:cNvGrpSpPr>
            <a:grpSpLocks/>
          </p:cNvGrpSpPr>
          <p:nvPr/>
        </p:nvGrpSpPr>
        <p:grpSpPr bwMode="auto">
          <a:xfrm rot="-1048607">
            <a:off x="4110038" y="2973388"/>
            <a:ext cx="1154112" cy="2274887"/>
            <a:chOff x="1864" y="272"/>
            <a:chExt cx="1856" cy="3656"/>
          </a:xfrm>
        </p:grpSpPr>
        <p:sp>
          <p:nvSpPr>
            <p:cNvPr id="150533" name="Freeform 5"/>
            <p:cNvSpPr>
              <a:spLocks/>
            </p:cNvSpPr>
            <p:nvPr/>
          </p:nvSpPr>
          <p:spPr bwMode="auto">
            <a:xfrm>
              <a:off x="1864" y="272"/>
              <a:ext cx="1856" cy="3656"/>
            </a:xfrm>
            <a:custGeom>
              <a:avLst/>
              <a:gdLst>
                <a:gd name="T0" fmla="*/ 944 w 1856"/>
                <a:gd name="T1" fmla="*/ 3656 h 3656"/>
                <a:gd name="T2" fmla="*/ 568 w 1856"/>
                <a:gd name="T3" fmla="*/ 3496 h 3656"/>
                <a:gd name="T4" fmla="*/ 104 w 1856"/>
                <a:gd name="T5" fmla="*/ 2872 h 3656"/>
                <a:gd name="T6" fmla="*/ 16 w 1856"/>
                <a:gd name="T7" fmla="*/ 2768 h 3656"/>
                <a:gd name="T8" fmla="*/ 0 w 1856"/>
                <a:gd name="T9" fmla="*/ 1008 h 3656"/>
                <a:gd name="T10" fmla="*/ 136 w 1856"/>
                <a:gd name="T11" fmla="*/ 632 h 3656"/>
                <a:gd name="T12" fmla="*/ 384 w 1856"/>
                <a:gd name="T13" fmla="*/ 320 h 3656"/>
                <a:gd name="T14" fmla="*/ 944 w 1856"/>
                <a:gd name="T15" fmla="*/ 0 h 3656"/>
                <a:gd name="T16" fmla="*/ 1304 w 1856"/>
                <a:gd name="T17" fmla="*/ 136 h 3656"/>
                <a:gd name="T18" fmla="*/ 1848 w 1856"/>
                <a:gd name="T19" fmla="*/ 896 h 3656"/>
                <a:gd name="T20" fmla="*/ 1856 w 1856"/>
                <a:gd name="T21" fmla="*/ 2672 h 3656"/>
                <a:gd name="T22" fmla="*/ 1688 w 1856"/>
                <a:gd name="T23" fmla="*/ 3072 h 3656"/>
                <a:gd name="T24" fmla="*/ 1520 w 1856"/>
                <a:gd name="T25" fmla="*/ 3304 h 3656"/>
                <a:gd name="T26" fmla="*/ 944 w 1856"/>
                <a:gd name="T27" fmla="*/ 3656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6" h="3656">
                  <a:moveTo>
                    <a:pt x="944" y="3656"/>
                  </a:moveTo>
                  <a:lnTo>
                    <a:pt x="568" y="3496"/>
                  </a:lnTo>
                  <a:lnTo>
                    <a:pt x="104" y="2872"/>
                  </a:lnTo>
                  <a:lnTo>
                    <a:pt x="16" y="2768"/>
                  </a:lnTo>
                  <a:lnTo>
                    <a:pt x="0" y="1008"/>
                  </a:lnTo>
                  <a:lnTo>
                    <a:pt x="136" y="632"/>
                  </a:lnTo>
                  <a:lnTo>
                    <a:pt x="384" y="320"/>
                  </a:lnTo>
                  <a:lnTo>
                    <a:pt x="944" y="0"/>
                  </a:lnTo>
                  <a:lnTo>
                    <a:pt x="1304" y="136"/>
                  </a:lnTo>
                  <a:lnTo>
                    <a:pt x="1848" y="896"/>
                  </a:lnTo>
                  <a:lnTo>
                    <a:pt x="1856" y="2672"/>
                  </a:lnTo>
                  <a:lnTo>
                    <a:pt x="1688" y="3072"/>
                  </a:lnTo>
                  <a:lnTo>
                    <a:pt x="1520" y="3304"/>
                  </a:lnTo>
                  <a:lnTo>
                    <a:pt x="944" y="3656"/>
                  </a:lnTo>
                  <a:close/>
                </a:path>
              </a:pathLst>
            </a:custGeom>
            <a:gradFill rotWithShape="0">
              <a:gsLst>
                <a:gs pos="0">
                  <a:srgbClr val="66FFCC"/>
                </a:gs>
                <a:gs pos="50000">
                  <a:srgbClr val="FF99CC"/>
                </a:gs>
                <a:gs pos="100000">
                  <a:srgbClr val="66FFCC"/>
                </a:gs>
              </a:gsLst>
              <a:lin ang="0" scaled="1"/>
            </a:gradFill>
            <a:ln w="38100" cmpd="sng">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34" name="Freeform 6"/>
            <p:cNvSpPr>
              <a:spLocks/>
            </p:cNvSpPr>
            <p:nvPr/>
          </p:nvSpPr>
          <p:spPr bwMode="auto">
            <a:xfrm>
              <a:off x="2032" y="528"/>
              <a:ext cx="1368" cy="3256"/>
            </a:xfrm>
            <a:custGeom>
              <a:avLst/>
              <a:gdLst>
                <a:gd name="T0" fmla="*/ 408 w 1368"/>
                <a:gd name="T1" fmla="*/ 3240 h 3256"/>
                <a:gd name="T2" fmla="*/ 600 w 1368"/>
                <a:gd name="T3" fmla="*/ 3112 h 3256"/>
                <a:gd name="T4" fmla="*/ 992 w 1368"/>
                <a:gd name="T5" fmla="*/ 3256 h 3256"/>
                <a:gd name="T6" fmla="*/ 1216 w 1368"/>
                <a:gd name="T7" fmla="*/ 2672 h 3256"/>
                <a:gd name="T8" fmla="*/ 1368 w 1368"/>
                <a:gd name="T9" fmla="*/ 2592 h 3256"/>
                <a:gd name="T10" fmla="*/ 1344 w 1368"/>
                <a:gd name="T11" fmla="*/ 824 h 3256"/>
                <a:gd name="T12" fmla="*/ 1240 w 1368"/>
                <a:gd name="T13" fmla="*/ 776 h 3256"/>
                <a:gd name="T14" fmla="*/ 992 w 1368"/>
                <a:gd name="T15" fmla="*/ 0 h 3256"/>
                <a:gd name="T16" fmla="*/ 600 w 1368"/>
                <a:gd name="T17" fmla="*/ 192 h 3256"/>
                <a:gd name="T18" fmla="*/ 544 w 1368"/>
                <a:gd name="T19" fmla="*/ 472 h 3256"/>
                <a:gd name="T20" fmla="*/ 0 w 1368"/>
                <a:gd name="T21" fmla="*/ 784 h 3256"/>
                <a:gd name="T22" fmla="*/ 8 w 1368"/>
                <a:gd name="T23" fmla="*/ 2576 h 3256"/>
                <a:gd name="T24" fmla="*/ 544 w 1368"/>
                <a:gd name="T25" fmla="*/ 2944 h 3256"/>
                <a:gd name="T26" fmla="*/ 1096 w 1368"/>
                <a:gd name="T27" fmla="*/ 2624 h 3256"/>
                <a:gd name="T28" fmla="*/ 1088 w 1368"/>
                <a:gd name="T29" fmla="*/ 848 h 3256"/>
                <a:gd name="T30" fmla="*/ 544 w 1368"/>
                <a:gd name="T31" fmla="*/ 472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8" h="3256">
                  <a:moveTo>
                    <a:pt x="408" y="3240"/>
                  </a:moveTo>
                  <a:lnTo>
                    <a:pt x="600" y="3112"/>
                  </a:lnTo>
                  <a:lnTo>
                    <a:pt x="992" y="3256"/>
                  </a:lnTo>
                  <a:lnTo>
                    <a:pt x="1216" y="2672"/>
                  </a:lnTo>
                  <a:lnTo>
                    <a:pt x="1368" y="2592"/>
                  </a:lnTo>
                  <a:lnTo>
                    <a:pt x="1344" y="824"/>
                  </a:lnTo>
                  <a:lnTo>
                    <a:pt x="1240" y="776"/>
                  </a:lnTo>
                  <a:lnTo>
                    <a:pt x="992" y="0"/>
                  </a:lnTo>
                  <a:lnTo>
                    <a:pt x="600" y="192"/>
                  </a:lnTo>
                  <a:lnTo>
                    <a:pt x="544" y="472"/>
                  </a:lnTo>
                  <a:lnTo>
                    <a:pt x="0" y="784"/>
                  </a:lnTo>
                  <a:lnTo>
                    <a:pt x="8" y="2576"/>
                  </a:lnTo>
                  <a:lnTo>
                    <a:pt x="544" y="2944"/>
                  </a:lnTo>
                  <a:lnTo>
                    <a:pt x="1096" y="2624"/>
                  </a:lnTo>
                  <a:lnTo>
                    <a:pt x="1088" y="848"/>
                  </a:lnTo>
                  <a:lnTo>
                    <a:pt x="544" y="472"/>
                  </a:ln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35" name="Line 7"/>
            <p:cNvSpPr>
              <a:spLocks noChangeShapeType="1"/>
            </p:cNvSpPr>
            <p:nvPr/>
          </p:nvSpPr>
          <p:spPr bwMode="auto">
            <a:xfrm flipH="1" flipV="1">
              <a:off x="2576" y="3480"/>
              <a:ext cx="48" cy="168"/>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36" name="Line 8"/>
            <p:cNvSpPr>
              <a:spLocks noChangeShapeType="1"/>
            </p:cNvSpPr>
            <p:nvPr/>
          </p:nvSpPr>
          <p:spPr bwMode="auto">
            <a:xfrm flipH="1" flipV="1">
              <a:off x="3408" y="3136"/>
              <a:ext cx="152" cy="20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37" name="Line 9"/>
            <p:cNvSpPr>
              <a:spLocks noChangeShapeType="1"/>
            </p:cNvSpPr>
            <p:nvPr/>
          </p:nvSpPr>
          <p:spPr bwMode="auto">
            <a:xfrm flipV="1">
              <a:off x="3384" y="944"/>
              <a:ext cx="176" cy="424"/>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38" name="Line 10"/>
            <p:cNvSpPr>
              <a:spLocks noChangeShapeType="1"/>
            </p:cNvSpPr>
            <p:nvPr/>
          </p:nvSpPr>
          <p:spPr bwMode="auto">
            <a:xfrm flipV="1">
              <a:off x="3112" y="1296"/>
              <a:ext cx="152" cy="72"/>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39" name="Line 11"/>
            <p:cNvSpPr>
              <a:spLocks noChangeShapeType="1"/>
            </p:cNvSpPr>
            <p:nvPr/>
          </p:nvSpPr>
          <p:spPr bwMode="auto">
            <a:xfrm flipH="1" flipV="1">
              <a:off x="3016" y="520"/>
              <a:ext cx="320" cy="128"/>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40" name="Line 12"/>
            <p:cNvSpPr>
              <a:spLocks noChangeShapeType="1"/>
            </p:cNvSpPr>
            <p:nvPr/>
          </p:nvSpPr>
          <p:spPr bwMode="auto">
            <a:xfrm flipH="1" flipV="1">
              <a:off x="2832" y="280"/>
              <a:ext cx="184" cy="232"/>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41" name="Line 13"/>
            <p:cNvSpPr>
              <a:spLocks noChangeShapeType="1"/>
            </p:cNvSpPr>
            <p:nvPr/>
          </p:nvSpPr>
          <p:spPr bwMode="auto">
            <a:xfrm flipV="1">
              <a:off x="1984" y="3104"/>
              <a:ext cx="48" cy="32"/>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42" name="Line 14"/>
            <p:cNvSpPr>
              <a:spLocks noChangeShapeType="1"/>
            </p:cNvSpPr>
            <p:nvPr/>
          </p:nvSpPr>
          <p:spPr bwMode="auto">
            <a:xfrm flipH="1" flipV="1">
              <a:off x="3128" y="3152"/>
              <a:ext cx="128" cy="64"/>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43" name="Line 15"/>
            <p:cNvSpPr>
              <a:spLocks noChangeShapeType="1"/>
            </p:cNvSpPr>
            <p:nvPr/>
          </p:nvSpPr>
          <p:spPr bwMode="auto">
            <a:xfrm flipH="1" flipV="1">
              <a:off x="1968" y="1240"/>
              <a:ext cx="56" cy="88"/>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44" name="Line 16"/>
            <p:cNvSpPr>
              <a:spLocks noChangeShapeType="1"/>
            </p:cNvSpPr>
            <p:nvPr/>
          </p:nvSpPr>
          <p:spPr bwMode="auto">
            <a:xfrm flipV="1">
              <a:off x="1976" y="504"/>
              <a:ext cx="432" cy="72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45" name="Line 17"/>
            <p:cNvSpPr>
              <a:spLocks noChangeShapeType="1"/>
            </p:cNvSpPr>
            <p:nvPr/>
          </p:nvSpPr>
          <p:spPr bwMode="auto">
            <a:xfrm flipH="1" flipV="1">
              <a:off x="2440" y="488"/>
              <a:ext cx="192" cy="256"/>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46" name="Line 18"/>
            <p:cNvSpPr>
              <a:spLocks noChangeShapeType="1"/>
            </p:cNvSpPr>
            <p:nvPr/>
          </p:nvSpPr>
          <p:spPr bwMode="auto">
            <a:xfrm flipH="1">
              <a:off x="1872" y="1232"/>
              <a:ext cx="104" cy="48"/>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grpSp>
      <p:grpSp>
        <p:nvGrpSpPr>
          <p:cNvPr id="150547" name="Group 19"/>
          <p:cNvGrpSpPr>
            <a:grpSpLocks/>
          </p:cNvGrpSpPr>
          <p:nvPr/>
        </p:nvGrpSpPr>
        <p:grpSpPr bwMode="auto">
          <a:xfrm>
            <a:off x="4346575" y="2038350"/>
            <a:ext cx="3713163" cy="1665288"/>
            <a:chOff x="2738" y="1284"/>
            <a:chExt cx="2339" cy="1049"/>
          </a:xfrm>
        </p:grpSpPr>
        <p:pic>
          <p:nvPicPr>
            <p:cNvPr id="150548" name="Picture 20" descr="Yellow T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8" y="1284"/>
              <a:ext cx="2339" cy="1049"/>
            </a:xfrm>
            <a:prstGeom prst="rect">
              <a:avLst/>
            </a:prstGeom>
            <a:noFill/>
            <a:extLst>
              <a:ext uri="{909E8E84-426E-40DD-AFC4-6F175D3DCCD1}">
                <a14:hiddenFill xmlns:a14="http://schemas.microsoft.com/office/drawing/2010/main">
                  <a:solidFill>
                    <a:srgbClr val="FFFFFF"/>
                  </a:solidFill>
                </a14:hiddenFill>
              </a:ext>
            </a:extLst>
          </p:spPr>
        </p:pic>
        <p:sp>
          <p:nvSpPr>
            <p:cNvPr id="150549" name="Text Box 21"/>
            <p:cNvSpPr txBox="1">
              <a:spLocks noChangeArrowheads="1"/>
            </p:cNvSpPr>
            <p:nvPr/>
          </p:nvSpPr>
          <p:spPr bwMode="auto">
            <a:xfrm>
              <a:off x="3534" y="1402"/>
              <a:ext cx="1494"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p>
              <a:pPr fontAlgn="base">
                <a:spcBef>
                  <a:spcPct val="0"/>
                </a:spcBef>
                <a:spcAft>
                  <a:spcPct val="0"/>
                </a:spcAft>
              </a:pPr>
              <a:r>
                <a:rPr lang="en-US" altLang="en-US" sz="3200" b="1">
                  <a:solidFill>
                    <a:srgbClr val="000000"/>
                  </a:solidFill>
                </a:rPr>
                <a:t>6,000 years</a:t>
              </a:r>
            </a:p>
            <a:p>
              <a:pPr fontAlgn="base">
                <a:spcBef>
                  <a:spcPct val="0"/>
                </a:spcBef>
                <a:spcAft>
                  <a:spcPct val="0"/>
                </a:spcAft>
              </a:pPr>
              <a:r>
                <a:rPr lang="en-US" altLang="en-US" sz="2000" b="1">
                  <a:solidFill>
                    <a:srgbClr val="000000"/>
                  </a:solidFill>
                  <a:cs typeface="Arial" pitchFamily="34" charset="0"/>
                </a:rPr>
                <a:t>   ± 2000 years</a:t>
              </a:r>
              <a:endParaRPr lang="en-US" altLang="en-US" sz="2000" b="1">
                <a:solidFill>
                  <a:srgbClr val="000000"/>
                </a:solidFill>
              </a:endParaRPr>
            </a:p>
          </p:txBody>
        </p:sp>
      </p:grpSp>
      <p:sp>
        <p:nvSpPr>
          <p:cNvPr id="150550" name="Text Box 22"/>
          <p:cNvSpPr txBox="1">
            <a:spLocks noChangeArrowheads="1"/>
          </p:cNvSpPr>
          <p:nvPr/>
        </p:nvSpPr>
        <p:spPr bwMode="auto">
          <a:xfrm>
            <a:off x="1063625" y="2114550"/>
            <a:ext cx="264160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Measured</a:t>
            </a:r>
            <a:r>
              <a:rPr lang="en-US" altLang="en-US" sz="2400" b="1">
                <a:solidFill>
                  <a:srgbClr val="FF3300"/>
                </a:solidFill>
              </a:rPr>
              <a:t> losses</a:t>
            </a:r>
          </a:p>
        </p:txBody>
      </p:sp>
      <p:sp>
        <p:nvSpPr>
          <p:cNvPr id="150551" name="Rectangle 23"/>
          <p:cNvSpPr>
            <a:spLocks noChangeArrowheads="1"/>
          </p:cNvSpPr>
          <p:nvPr/>
        </p:nvSpPr>
        <p:spPr bwMode="auto">
          <a:xfrm>
            <a:off x="909638" y="2647950"/>
            <a:ext cx="3100387"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Measured</a:t>
            </a:r>
            <a:r>
              <a:rPr lang="en-US" altLang="en-US" sz="2400" b="1">
                <a:solidFill>
                  <a:srgbClr val="FF3300"/>
                </a:solidFill>
              </a:rPr>
              <a:t> leak rates</a:t>
            </a:r>
          </a:p>
        </p:txBody>
      </p:sp>
      <p:sp>
        <p:nvSpPr>
          <p:cNvPr id="150553" name="Line 25"/>
          <p:cNvSpPr>
            <a:spLocks noChangeShapeType="1"/>
          </p:cNvSpPr>
          <p:nvPr/>
        </p:nvSpPr>
        <p:spPr bwMode="auto">
          <a:xfrm>
            <a:off x="977900" y="2590800"/>
            <a:ext cx="28829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FFFF00"/>
              </a:solidFill>
            </a:endParaRPr>
          </a:p>
        </p:txBody>
      </p:sp>
      <p:sp>
        <p:nvSpPr>
          <p:cNvPr id="150554" name="Text Box 26"/>
          <p:cNvSpPr txBox="1">
            <a:spLocks noChangeArrowheads="1"/>
          </p:cNvSpPr>
          <p:nvPr/>
        </p:nvSpPr>
        <p:spPr bwMode="auto">
          <a:xfrm>
            <a:off x="4238625" y="2265363"/>
            <a:ext cx="4810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4000" b="1">
                <a:solidFill>
                  <a:srgbClr val="000000"/>
                </a:solidFill>
              </a:rPr>
              <a:t>=</a:t>
            </a:r>
          </a:p>
        </p:txBody>
      </p:sp>
    </p:spTree>
    <p:extLst>
      <p:ext uri="{BB962C8B-B14F-4D97-AF65-F5344CB8AC3E}">
        <p14:creationId xmlns:p14="http://schemas.microsoft.com/office/powerpoint/2010/main" val="12936629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0547"/>
                                        </p:tgtEl>
                                        <p:attrNameLst>
                                          <p:attrName>style.visibility</p:attrName>
                                        </p:attrNameLst>
                                      </p:cBhvr>
                                      <p:to>
                                        <p:strVal val="visible"/>
                                      </p:to>
                                    </p:set>
                                    <p:anim calcmode="lin" valueType="num">
                                      <p:cBhvr additive="base">
                                        <p:cTn id="7" dur="500" fill="hold"/>
                                        <p:tgtEl>
                                          <p:spTgt spid="150547"/>
                                        </p:tgtEl>
                                        <p:attrNameLst>
                                          <p:attrName>ppt_x</p:attrName>
                                        </p:attrNameLst>
                                      </p:cBhvr>
                                      <p:tavLst>
                                        <p:tav tm="0">
                                          <p:val>
                                            <p:strVal val="1+#ppt_w/2"/>
                                          </p:val>
                                        </p:tav>
                                        <p:tav tm="100000">
                                          <p:val>
                                            <p:strVal val="#ppt_x"/>
                                          </p:val>
                                        </p:tav>
                                      </p:tavLst>
                                    </p:anim>
                                    <p:anim calcmode="lin" valueType="num">
                                      <p:cBhvr additive="base">
                                        <p:cTn id="8" dur="500" fill="hold"/>
                                        <p:tgtEl>
                                          <p:spTgt spid="1505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64552">
            <a:off x="1337469" y="3367881"/>
            <a:ext cx="2344738" cy="2593975"/>
          </a:xfrm>
          <a:prstGeom prst="rect">
            <a:avLst/>
          </a:prstGeom>
          <a:noFill/>
          <a:extLst>
            <a:ext uri="{909E8E84-426E-40DD-AFC4-6F175D3DCCD1}">
              <a14:hiddenFill xmlns:a14="http://schemas.microsoft.com/office/drawing/2010/main">
                <a:solidFill>
                  <a:srgbClr val="FFFFFF"/>
                </a:solidFill>
              </a14:hiddenFill>
            </a:ext>
          </a:extLst>
        </p:spPr>
      </p:pic>
      <p:sp>
        <p:nvSpPr>
          <p:cNvPr id="245762" name="Rectangle 2"/>
          <p:cNvSpPr>
            <a:spLocks noGrp="1" noChangeArrowheads="1"/>
          </p:cNvSpPr>
          <p:nvPr>
            <p:ph type="title"/>
          </p:nvPr>
        </p:nvSpPr>
        <p:spPr>
          <a:xfrm>
            <a:off x="390525" y="677863"/>
            <a:ext cx="7635875" cy="546100"/>
          </a:xfrm>
        </p:spPr>
        <p:txBody>
          <a:bodyPr/>
          <a:lstStyle/>
          <a:p>
            <a:r>
              <a:rPr lang="en-US" altLang="en-US">
                <a:solidFill>
                  <a:schemeClr val="hlink"/>
                </a:solidFill>
              </a:rPr>
              <a:t>Old</a:t>
            </a:r>
            <a:r>
              <a:rPr lang="en-US" altLang="en-US"/>
              <a:t> fossils should have </a:t>
            </a:r>
            <a:r>
              <a:rPr lang="en-US" altLang="en-US">
                <a:solidFill>
                  <a:schemeClr val="hlink"/>
                </a:solidFill>
              </a:rPr>
              <a:t>no</a:t>
            </a:r>
            <a:r>
              <a:rPr lang="en-US" altLang="en-US"/>
              <a:t> carbon 14</a:t>
            </a:r>
          </a:p>
        </p:txBody>
      </p:sp>
      <p:sp>
        <p:nvSpPr>
          <p:cNvPr id="245764" name="Line 4"/>
          <p:cNvSpPr>
            <a:spLocks noChangeShapeType="1"/>
          </p:cNvSpPr>
          <p:nvPr/>
        </p:nvSpPr>
        <p:spPr bwMode="auto">
          <a:xfrm flipV="1">
            <a:off x="630238" y="1370013"/>
            <a:ext cx="7645400" cy="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245765" name="Rectangle 5"/>
          <p:cNvSpPr>
            <a:spLocks noChangeArrowheads="1"/>
          </p:cNvSpPr>
          <p:nvPr/>
        </p:nvSpPr>
        <p:spPr bwMode="auto">
          <a:xfrm>
            <a:off x="271463" y="193675"/>
            <a:ext cx="2065337"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783" tIns="26713" rIns="66783" bIns="26713">
            <a:spAutoFit/>
          </a:bodyPr>
          <a:lstStyle>
            <a:lvl1pPr defTabSz="962025">
              <a:defRPr sz="2400">
                <a:solidFill>
                  <a:schemeClr val="tx1"/>
                </a:solidFill>
                <a:latin typeface="Times" charset="0"/>
              </a:defRPr>
            </a:lvl1pPr>
            <a:lvl2pPr marL="481013" defTabSz="962025">
              <a:defRPr sz="2400">
                <a:solidFill>
                  <a:schemeClr val="tx1"/>
                </a:solidFill>
                <a:latin typeface="Times" charset="0"/>
              </a:defRPr>
            </a:lvl2pPr>
            <a:lvl3pPr marL="962025" defTabSz="962025">
              <a:defRPr sz="2400">
                <a:solidFill>
                  <a:schemeClr val="tx1"/>
                </a:solidFill>
                <a:latin typeface="Times" charset="0"/>
              </a:defRPr>
            </a:lvl3pPr>
            <a:lvl4pPr marL="1443038" defTabSz="962025">
              <a:defRPr sz="2400">
                <a:solidFill>
                  <a:schemeClr val="tx1"/>
                </a:solidFill>
                <a:latin typeface="Times" charset="0"/>
              </a:defRPr>
            </a:lvl4pPr>
            <a:lvl5pPr marL="1924050" defTabSz="962025">
              <a:defRPr sz="2400">
                <a:solidFill>
                  <a:schemeClr val="tx1"/>
                </a:solidFill>
                <a:latin typeface="Times" charset="0"/>
              </a:defRPr>
            </a:lvl5pPr>
            <a:lvl6pPr marL="2381250" defTabSz="962025" fontAlgn="base">
              <a:spcBef>
                <a:spcPct val="0"/>
              </a:spcBef>
              <a:spcAft>
                <a:spcPct val="0"/>
              </a:spcAft>
              <a:defRPr sz="2400">
                <a:solidFill>
                  <a:schemeClr val="tx1"/>
                </a:solidFill>
                <a:latin typeface="Times" charset="0"/>
              </a:defRPr>
            </a:lvl6pPr>
            <a:lvl7pPr marL="2838450" defTabSz="962025" fontAlgn="base">
              <a:spcBef>
                <a:spcPct val="0"/>
              </a:spcBef>
              <a:spcAft>
                <a:spcPct val="0"/>
              </a:spcAft>
              <a:defRPr sz="2400">
                <a:solidFill>
                  <a:schemeClr val="tx1"/>
                </a:solidFill>
                <a:latin typeface="Times" charset="0"/>
              </a:defRPr>
            </a:lvl7pPr>
            <a:lvl8pPr marL="3295650" defTabSz="962025" fontAlgn="base">
              <a:spcBef>
                <a:spcPct val="0"/>
              </a:spcBef>
              <a:spcAft>
                <a:spcPct val="0"/>
              </a:spcAft>
              <a:defRPr sz="2400">
                <a:solidFill>
                  <a:schemeClr val="tx1"/>
                </a:solidFill>
                <a:latin typeface="Times" charset="0"/>
              </a:defRPr>
            </a:lvl8pPr>
            <a:lvl9pPr marL="3752850" defTabSz="962025" fontAlgn="base">
              <a:spcBef>
                <a:spcPct val="0"/>
              </a:spcBef>
              <a:spcAft>
                <a:spcPct val="0"/>
              </a:spcAft>
              <a:defRPr sz="2400">
                <a:solidFill>
                  <a:schemeClr val="tx1"/>
                </a:solidFill>
                <a:latin typeface="Times" charset="0"/>
              </a:defRPr>
            </a:lvl9pPr>
          </a:lstStyle>
          <a:p>
            <a:pPr eaLnBrk="0" fontAlgn="base" hangingPunct="0">
              <a:lnSpc>
                <a:spcPct val="85000"/>
              </a:lnSpc>
              <a:spcBef>
                <a:spcPct val="0"/>
              </a:spcBef>
              <a:spcAft>
                <a:spcPct val="0"/>
              </a:spcAft>
            </a:pPr>
            <a:r>
              <a:rPr lang="en-US" altLang="en-US" sz="2000">
                <a:solidFill>
                  <a:srgbClr val="000000"/>
                </a:solidFill>
                <a:latin typeface="Arial" pitchFamily="34" charset="0"/>
              </a:rPr>
              <a:t>Brochure item 11</a:t>
            </a:r>
          </a:p>
        </p:txBody>
      </p:sp>
      <p:sp>
        <p:nvSpPr>
          <p:cNvPr id="245766" name="Rectangle 6"/>
          <p:cNvSpPr>
            <a:spLocks noChangeArrowheads="1"/>
          </p:cNvSpPr>
          <p:nvPr/>
        </p:nvSpPr>
        <p:spPr bwMode="auto">
          <a:xfrm>
            <a:off x="241300" y="201613"/>
            <a:ext cx="2098675" cy="288925"/>
          </a:xfrm>
          <a:prstGeom prst="rect">
            <a:avLst/>
          </a:prstGeom>
          <a:noFill/>
          <a:ln w="254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nvGrpSpPr>
          <p:cNvPr id="245775" name="Group 15"/>
          <p:cNvGrpSpPr>
            <a:grpSpLocks/>
          </p:cNvGrpSpPr>
          <p:nvPr/>
        </p:nvGrpSpPr>
        <p:grpSpPr bwMode="auto">
          <a:xfrm>
            <a:off x="334963" y="1574800"/>
            <a:ext cx="4946650" cy="476250"/>
            <a:chOff x="211" y="992"/>
            <a:chExt cx="3116" cy="300"/>
          </a:xfrm>
        </p:grpSpPr>
        <p:sp>
          <p:nvSpPr>
            <p:cNvPr id="245767" name="Text Box 7"/>
            <p:cNvSpPr txBox="1">
              <a:spLocks noChangeArrowheads="1"/>
            </p:cNvSpPr>
            <p:nvPr/>
          </p:nvSpPr>
          <p:spPr bwMode="auto">
            <a:xfrm>
              <a:off x="429" y="992"/>
              <a:ext cx="2898"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800" b="1">
                  <a:solidFill>
                    <a:srgbClr val="0000FF"/>
                  </a:solidFill>
                </a:rPr>
                <a:t>C-14 Half-life:</a:t>
              </a:r>
              <a:r>
                <a:rPr lang="en-US" altLang="en-US" sz="2800" b="1">
                  <a:solidFill>
                    <a:srgbClr val="000000"/>
                  </a:solidFill>
                </a:rPr>
                <a:t>  </a:t>
              </a:r>
              <a:r>
                <a:rPr lang="en-US" altLang="en-US" sz="2800" b="1">
                  <a:solidFill>
                    <a:srgbClr val="FC0128"/>
                  </a:solidFill>
                </a:rPr>
                <a:t>5,700</a:t>
              </a:r>
              <a:r>
                <a:rPr lang="en-US" altLang="en-US" sz="2800" b="1">
                  <a:solidFill>
                    <a:srgbClr val="000000"/>
                  </a:solidFill>
                </a:rPr>
                <a:t> years</a:t>
              </a:r>
            </a:p>
          </p:txBody>
        </p:sp>
        <p:sp>
          <p:nvSpPr>
            <p:cNvPr id="245769" name="Oval 9"/>
            <p:cNvSpPr>
              <a:spLocks noChangeArrowheads="1"/>
            </p:cNvSpPr>
            <p:nvPr/>
          </p:nvSpPr>
          <p:spPr bwMode="auto">
            <a:xfrm>
              <a:off x="211" y="1070"/>
              <a:ext cx="128" cy="119"/>
            </a:xfrm>
            <a:prstGeom prst="ellipse">
              <a:avLst/>
            </a:prstGeom>
            <a:solidFill>
              <a:srgbClr val="33CC33"/>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grpSp>
      <p:grpSp>
        <p:nvGrpSpPr>
          <p:cNvPr id="245776" name="Group 16"/>
          <p:cNvGrpSpPr>
            <a:grpSpLocks/>
          </p:cNvGrpSpPr>
          <p:nvPr/>
        </p:nvGrpSpPr>
        <p:grpSpPr bwMode="auto">
          <a:xfrm>
            <a:off x="327025" y="2170113"/>
            <a:ext cx="6443663" cy="476250"/>
            <a:chOff x="206" y="1367"/>
            <a:chExt cx="4059" cy="300"/>
          </a:xfrm>
        </p:grpSpPr>
        <p:sp>
          <p:nvSpPr>
            <p:cNvPr id="245768" name="Rectangle 8"/>
            <p:cNvSpPr>
              <a:spLocks noChangeArrowheads="1"/>
            </p:cNvSpPr>
            <p:nvPr/>
          </p:nvSpPr>
          <p:spPr bwMode="auto">
            <a:xfrm>
              <a:off x="422" y="1367"/>
              <a:ext cx="3843"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800" b="1">
                  <a:solidFill>
                    <a:srgbClr val="FC0128"/>
                  </a:solidFill>
                </a:rPr>
                <a:t>No</a:t>
              </a:r>
              <a:r>
                <a:rPr lang="en-US" altLang="en-US" sz="2800" b="1">
                  <a:solidFill>
                    <a:srgbClr val="000000"/>
                  </a:solidFill>
                </a:rPr>
                <a:t> </a:t>
              </a:r>
              <a:r>
                <a:rPr lang="en-US" altLang="en-US" sz="2800" b="1">
                  <a:solidFill>
                    <a:srgbClr val="0000FF"/>
                  </a:solidFill>
                </a:rPr>
                <a:t>C-14 left after</a:t>
              </a:r>
              <a:r>
                <a:rPr lang="en-US" altLang="en-US" sz="2800" b="1">
                  <a:solidFill>
                    <a:srgbClr val="000000"/>
                  </a:solidFill>
                </a:rPr>
                <a:t> </a:t>
              </a:r>
              <a:r>
                <a:rPr lang="en-US" altLang="en-US" sz="2800" b="1">
                  <a:solidFill>
                    <a:srgbClr val="FC0128"/>
                  </a:solidFill>
                </a:rPr>
                <a:t>0.25 million</a:t>
              </a:r>
              <a:r>
                <a:rPr lang="en-US" altLang="en-US" sz="2800" b="1">
                  <a:solidFill>
                    <a:srgbClr val="000000"/>
                  </a:solidFill>
                </a:rPr>
                <a:t> years</a:t>
              </a:r>
            </a:p>
          </p:txBody>
        </p:sp>
        <p:sp>
          <p:nvSpPr>
            <p:cNvPr id="245770" name="Oval 10"/>
            <p:cNvSpPr>
              <a:spLocks noChangeArrowheads="1"/>
            </p:cNvSpPr>
            <p:nvPr/>
          </p:nvSpPr>
          <p:spPr bwMode="auto">
            <a:xfrm>
              <a:off x="206" y="1440"/>
              <a:ext cx="128" cy="119"/>
            </a:xfrm>
            <a:prstGeom prst="ellipse">
              <a:avLst/>
            </a:prstGeom>
            <a:solidFill>
              <a:srgbClr val="33CC33"/>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grpSp>
      <p:pic>
        <p:nvPicPr>
          <p:cNvPr id="245763" name="Picture 3" descr="Trilob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0" y="3459163"/>
            <a:ext cx="1398588" cy="2279650"/>
          </a:xfrm>
          <a:prstGeom prst="rect">
            <a:avLst/>
          </a:prstGeom>
          <a:noFill/>
          <a:extLst>
            <a:ext uri="{909E8E84-426E-40DD-AFC4-6F175D3DCCD1}">
              <a14:hiddenFill xmlns:a14="http://schemas.microsoft.com/office/drawing/2010/main">
                <a:solidFill>
                  <a:srgbClr val="FFFFFF"/>
                </a:solidFill>
              </a14:hiddenFill>
            </a:ext>
          </a:extLst>
        </p:spPr>
      </p:pic>
      <p:grpSp>
        <p:nvGrpSpPr>
          <p:cNvPr id="245777" name="Group 17"/>
          <p:cNvGrpSpPr>
            <a:grpSpLocks/>
          </p:cNvGrpSpPr>
          <p:nvPr/>
        </p:nvGrpSpPr>
        <p:grpSpPr bwMode="auto">
          <a:xfrm>
            <a:off x="349250" y="2800350"/>
            <a:ext cx="8337550" cy="476250"/>
            <a:chOff x="220" y="1764"/>
            <a:chExt cx="5252" cy="300"/>
          </a:xfrm>
        </p:grpSpPr>
        <p:sp>
          <p:nvSpPr>
            <p:cNvPr id="245771" name="Rectangle 11"/>
            <p:cNvSpPr>
              <a:spLocks noChangeArrowheads="1"/>
            </p:cNvSpPr>
            <p:nvPr/>
          </p:nvSpPr>
          <p:spPr bwMode="auto">
            <a:xfrm>
              <a:off x="436" y="1764"/>
              <a:ext cx="5036"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800" b="1">
                  <a:solidFill>
                    <a:srgbClr val="0000FF"/>
                  </a:solidFill>
                </a:rPr>
                <a:t>Below Ice Age:</a:t>
              </a:r>
              <a:r>
                <a:rPr lang="en-US" altLang="en-US" sz="2800" b="1">
                  <a:solidFill>
                    <a:srgbClr val="000000"/>
                  </a:solidFill>
                </a:rPr>
                <a:t> “</a:t>
              </a:r>
              <a:r>
                <a:rPr lang="en-US" altLang="en-US" sz="2800" b="1">
                  <a:solidFill>
                    <a:srgbClr val="FC0128"/>
                  </a:solidFill>
                </a:rPr>
                <a:t>2 million</a:t>
              </a:r>
              <a:r>
                <a:rPr lang="en-US" altLang="en-US" sz="2800" b="1">
                  <a:solidFill>
                    <a:srgbClr val="000000"/>
                  </a:solidFill>
                </a:rPr>
                <a:t> to </a:t>
              </a:r>
              <a:r>
                <a:rPr lang="en-US" altLang="en-US" sz="2800" b="1">
                  <a:solidFill>
                    <a:srgbClr val="FC0128"/>
                  </a:solidFill>
                </a:rPr>
                <a:t>560 Million</a:t>
              </a:r>
              <a:r>
                <a:rPr lang="en-US" altLang="en-US" sz="2800" b="1">
                  <a:solidFill>
                    <a:srgbClr val="000000"/>
                  </a:solidFill>
                </a:rPr>
                <a:t>” years</a:t>
              </a:r>
            </a:p>
          </p:txBody>
        </p:sp>
        <p:sp>
          <p:nvSpPr>
            <p:cNvPr id="245772" name="Oval 12"/>
            <p:cNvSpPr>
              <a:spLocks noChangeArrowheads="1"/>
            </p:cNvSpPr>
            <p:nvPr/>
          </p:nvSpPr>
          <p:spPr bwMode="auto">
            <a:xfrm>
              <a:off x="220" y="1837"/>
              <a:ext cx="128" cy="119"/>
            </a:xfrm>
            <a:prstGeom prst="ellipse">
              <a:avLst/>
            </a:prstGeom>
            <a:solidFill>
              <a:srgbClr val="33CC33"/>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grpSp>
    </p:spTree>
    <p:extLst>
      <p:ext uri="{BB962C8B-B14F-4D97-AF65-F5344CB8AC3E}">
        <p14:creationId xmlns:p14="http://schemas.microsoft.com/office/powerpoint/2010/main" val="406559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5775"/>
                                        </p:tgtEl>
                                        <p:attrNameLst>
                                          <p:attrName>style.visibility</p:attrName>
                                        </p:attrNameLst>
                                      </p:cBhvr>
                                      <p:to>
                                        <p:strVal val="visible"/>
                                      </p:to>
                                    </p:set>
                                    <p:anim calcmode="lin" valueType="num">
                                      <p:cBhvr additive="base">
                                        <p:cTn id="7" dur="500" fill="hold"/>
                                        <p:tgtEl>
                                          <p:spTgt spid="245775"/>
                                        </p:tgtEl>
                                        <p:attrNameLst>
                                          <p:attrName>ppt_x</p:attrName>
                                        </p:attrNameLst>
                                      </p:cBhvr>
                                      <p:tavLst>
                                        <p:tav tm="0">
                                          <p:val>
                                            <p:strVal val="0-#ppt_w/2"/>
                                          </p:val>
                                        </p:tav>
                                        <p:tav tm="100000">
                                          <p:val>
                                            <p:strVal val="#ppt_x"/>
                                          </p:val>
                                        </p:tav>
                                      </p:tavLst>
                                    </p:anim>
                                    <p:anim calcmode="lin" valueType="num">
                                      <p:cBhvr additive="base">
                                        <p:cTn id="8" dur="500" fill="hold"/>
                                        <p:tgtEl>
                                          <p:spTgt spid="24577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45776"/>
                                        </p:tgtEl>
                                        <p:attrNameLst>
                                          <p:attrName>style.visibility</p:attrName>
                                        </p:attrNameLst>
                                      </p:cBhvr>
                                      <p:to>
                                        <p:strVal val="visible"/>
                                      </p:to>
                                    </p:set>
                                    <p:anim calcmode="lin" valueType="num">
                                      <p:cBhvr additive="base">
                                        <p:cTn id="13" dur="500" fill="hold"/>
                                        <p:tgtEl>
                                          <p:spTgt spid="245776"/>
                                        </p:tgtEl>
                                        <p:attrNameLst>
                                          <p:attrName>ppt_x</p:attrName>
                                        </p:attrNameLst>
                                      </p:cBhvr>
                                      <p:tavLst>
                                        <p:tav tm="0">
                                          <p:val>
                                            <p:strVal val="0-#ppt_w/2"/>
                                          </p:val>
                                        </p:tav>
                                        <p:tav tm="100000">
                                          <p:val>
                                            <p:strVal val="#ppt_x"/>
                                          </p:val>
                                        </p:tav>
                                      </p:tavLst>
                                    </p:anim>
                                    <p:anim calcmode="lin" valueType="num">
                                      <p:cBhvr additive="base">
                                        <p:cTn id="14" dur="500" fill="hold"/>
                                        <p:tgtEl>
                                          <p:spTgt spid="2457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45777"/>
                                        </p:tgtEl>
                                        <p:attrNameLst>
                                          <p:attrName>style.visibility</p:attrName>
                                        </p:attrNameLst>
                                      </p:cBhvr>
                                      <p:to>
                                        <p:strVal val="visible"/>
                                      </p:to>
                                    </p:set>
                                    <p:anim calcmode="lin" valueType="num">
                                      <p:cBhvr additive="base">
                                        <p:cTn id="19" dur="500" fill="hold"/>
                                        <p:tgtEl>
                                          <p:spTgt spid="245777"/>
                                        </p:tgtEl>
                                        <p:attrNameLst>
                                          <p:attrName>ppt_x</p:attrName>
                                        </p:attrNameLst>
                                      </p:cBhvr>
                                      <p:tavLst>
                                        <p:tav tm="0">
                                          <p:val>
                                            <p:strVal val="0-#ppt_w/2"/>
                                          </p:val>
                                        </p:tav>
                                        <p:tav tm="100000">
                                          <p:val>
                                            <p:strVal val="#ppt_x"/>
                                          </p:val>
                                        </p:tav>
                                      </p:tavLst>
                                    </p:anim>
                                    <p:anim calcmode="lin" valueType="num">
                                      <p:cBhvr additive="base">
                                        <p:cTn id="20" dur="500" fill="hold"/>
                                        <p:tgtEl>
                                          <p:spTgt spid="2457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82638" y="554038"/>
            <a:ext cx="6604000" cy="546100"/>
          </a:xfrm>
        </p:spPr>
        <p:txBody>
          <a:bodyPr/>
          <a:lstStyle/>
          <a:p>
            <a:r>
              <a:rPr lang="en-US" altLang="en-US" i="1" u="sng">
                <a:solidFill>
                  <a:srgbClr val="FF0000"/>
                </a:solidFill>
              </a:rPr>
              <a:t>All</a:t>
            </a:r>
            <a:r>
              <a:rPr lang="en-US" altLang="en-US">
                <a:solidFill>
                  <a:srgbClr val="000000"/>
                </a:solidFill>
              </a:rPr>
              <a:t> fossils have</a:t>
            </a:r>
            <a:r>
              <a:rPr lang="en-US" altLang="en-US">
                <a:solidFill>
                  <a:srgbClr val="0000FF"/>
                </a:solidFill>
              </a:rPr>
              <a:t> much </a:t>
            </a:r>
            <a:r>
              <a:rPr lang="en-US" altLang="en-US">
                <a:solidFill>
                  <a:schemeClr val="tx2"/>
                </a:solidFill>
              </a:rPr>
              <a:t>carbon 14</a:t>
            </a:r>
          </a:p>
        </p:txBody>
      </p:sp>
      <p:sp>
        <p:nvSpPr>
          <p:cNvPr id="99331" name="Line 3"/>
          <p:cNvSpPr>
            <a:spLocks noChangeShapeType="1"/>
          </p:cNvSpPr>
          <p:nvPr/>
        </p:nvSpPr>
        <p:spPr bwMode="auto">
          <a:xfrm>
            <a:off x="846138" y="1239838"/>
            <a:ext cx="6629400"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nvGrpSpPr>
          <p:cNvPr id="99362" name="Group 34"/>
          <p:cNvGrpSpPr>
            <a:grpSpLocks/>
          </p:cNvGrpSpPr>
          <p:nvPr/>
        </p:nvGrpSpPr>
        <p:grpSpPr bwMode="auto">
          <a:xfrm>
            <a:off x="719138" y="1003300"/>
            <a:ext cx="4670425" cy="3959225"/>
            <a:chOff x="453" y="632"/>
            <a:chExt cx="2942" cy="2494"/>
          </a:xfrm>
        </p:grpSpPr>
        <p:pic>
          <p:nvPicPr>
            <p:cNvPr id="9933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 y="632"/>
              <a:ext cx="2851" cy="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6" name="Text Box 8"/>
            <p:cNvSpPr txBox="1">
              <a:spLocks noChangeArrowheads="1"/>
            </p:cNvSpPr>
            <p:nvPr/>
          </p:nvSpPr>
          <p:spPr bwMode="auto">
            <a:xfrm>
              <a:off x="742" y="2895"/>
              <a:ext cx="25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baseline="30000">
                  <a:solidFill>
                    <a:srgbClr val="000000"/>
                  </a:solidFill>
                </a:rPr>
                <a:t>14</a:t>
              </a:r>
              <a:r>
                <a:rPr lang="en-US" altLang="en-US" sz="2000" b="1">
                  <a:solidFill>
                    <a:srgbClr val="000000"/>
                  </a:solidFill>
                </a:rPr>
                <a:t>C/C</a:t>
              </a:r>
              <a:r>
                <a:rPr lang="en-US" altLang="en-US" b="1">
                  <a:solidFill>
                    <a:srgbClr val="0000CC"/>
                  </a:solidFill>
                </a:rPr>
                <a:t> (% of ratio in modern carbon)</a:t>
              </a:r>
            </a:p>
          </p:txBody>
        </p:sp>
        <p:sp>
          <p:nvSpPr>
            <p:cNvPr id="99337" name="Rectangle 9"/>
            <p:cNvSpPr>
              <a:spLocks noChangeArrowheads="1"/>
            </p:cNvSpPr>
            <p:nvPr/>
          </p:nvSpPr>
          <p:spPr bwMode="auto">
            <a:xfrm rot="-5400000">
              <a:off x="-166" y="1912"/>
              <a:ext cx="1452"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b="1">
                  <a:solidFill>
                    <a:srgbClr val="0000CC"/>
                  </a:solidFill>
                </a:rPr>
                <a:t>Number of samples</a:t>
              </a:r>
            </a:p>
          </p:txBody>
        </p:sp>
      </p:grpSp>
      <p:sp>
        <p:nvSpPr>
          <p:cNvPr id="99338" name="Text Box 10"/>
          <p:cNvSpPr txBox="1">
            <a:spLocks noChangeArrowheads="1"/>
          </p:cNvSpPr>
          <p:nvPr/>
        </p:nvSpPr>
        <p:spPr bwMode="auto">
          <a:xfrm>
            <a:off x="2574925" y="2212975"/>
            <a:ext cx="234315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a:solidFill>
                  <a:srgbClr val="000000"/>
                </a:solidFill>
              </a:rPr>
              <a:t>Coal, wood, shells,</a:t>
            </a:r>
          </a:p>
          <a:p>
            <a:pPr eaLnBrk="0" fontAlgn="base" hangingPunct="0">
              <a:lnSpc>
                <a:spcPct val="90000"/>
              </a:lnSpc>
              <a:spcBef>
                <a:spcPct val="0"/>
              </a:spcBef>
              <a:spcAft>
                <a:spcPct val="0"/>
              </a:spcAft>
            </a:pPr>
            <a:r>
              <a:rPr lang="en-US" altLang="en-US">
                <a:solidFill>
                  <a:srgbClr val="000000"/>
                </a:solidFill>
              </a:rPr>
              <a:t>bone, marble, natural</a:t>
            </a:r>
          </a:p>
          <a:p>
            <a:pPr eaLnBrk="0" fontAlgn="base" hangingPunct="0">
              <a:lnSpc>
                <a:spcPct val="90000"/>
              </a:lnSpc>
              <a:spcBef>
                <a:spcPct val="0"/>
              </a:spcBef>
              <a:spcAft>
                <a:spcPct val="0"/>
              </a:spcAft>
            </a:pPr>
            <a:r>
              <a:rPr lang="en-US" altLang="en-US">
                <a:solidFill>
                  <a:srgbClr val="000000"/>
                </a:solidFill>
              </a:rPr>
              <a:t>gas, CO</a:t>
            </a:r>
            <a:r>
              <a:rPr lang="en-US" altLang="en-US" baseline="-25000">
                <a:solidFill>
                  <a:srgbClr val="000000"/>
                </a:solidFill>
              </a:rPr>
              <a:t>2</a:t>
            </a:r>
            <a:r>
              <a:rPr lang="en-US" altLang="en-US">
                <a:solidFill>
                  <a:srgbClr val="000000"/>
                </a:solidFill>
              </a:rPr>
              <a:t>, calcite, oil.</a:t>
            </a:r>
          </a:p>
        </p:txBody>
      </p:sp>
      <p:sp>
        <p:nvSpPr>
          <p:cNvPr id="99353" name="Text Box 25"/>
          <p:cNvSpPr txBox="1">
            <a:spLocks noChangeArrowheads="1"/>
          </p:cNvSpPr>
          <p:nvPr/>
        </p:nvSpPr>
        <p:spPr bwMode="auto">
          <a:xfrm>
            <a:off x="606425" y="1492250"/>
            <a:ext cx="4413250"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FF0000"/>
                </a:solidFill>
              </a:rPr>
              <a:t>From carbon dating journals:</a:t>
            </a:r>
          </a:p>
        </p:txBody>
      </p:sp>
      <p:sp>
        <p:nvSpPr>
          <p:cNvPr id="99355" name="Rectangle 27"/>
          <p:cNvSpPr>
            <a:spLocks noChangeArrowheads="1"/>
          </p:cNvSpPr>
          <p:nvPr/>
        </p:nvSpPr>
        <p:spPr bwMode="auto">
          <a:xfrm>
            <a:off x="5346700" y="2397125"/>
            <a:ext cx="317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90000"/>
              </a:lnSpc>
              <a:spcBef>
                <a:spcPct val="50000"/>
              </a:spcBef>
              <a:spcAft>
                <a:spcPct val="0"/>
              </a:spcAft>
            </a:pPr>
            <a:r>
              <a:rPr lang="en-US" altLang="en-US" sz="2000" b="1">
                <a:solidFill>
                  <a:srgbClr val="000000"/>
                </a:solidFill>
              </a:rPr>
              <a:t>Conventional :  </a:t>
            </a:r>
            <a:r>
              <a:rPr lang="en-US" altLang="en-US" sz="2000" b="1">
                <a:solidFill>
                  <a:srgbClr val="FF0000"/>
                </a:solidFill>
              </a:rPr>
              <a:t>Millions</a:t>
            </a:r>
            <a:r>
              <a:rPr lang="en-US" altLang="en-US" sz="2000" b="1">
                <a:solidFill>
                  <a:srgbClr val="000000"/>
                </a:solidFill>
              </a:rPr>
              <a:t> </a:t>
            </a:r>
          </a:p>
        </p:txBody>
      </p:sp>
      <p:sp>
        <p:nvSpPr>
          <p:cNvPr id="99358" name="Text Box 30"/>
          <p:cNvSpPr txBox="1">
            <a:spLocks noChangeArrowheads="1"/>
          </p:cNvSpPr>
          <p:nvPr/>
        </p:nvSpPr>
        <p:spPr bwMode="auto">
          <a:xfrm>
            <a:off x="3424238" y="3663950"/>
            <a:ext cx="4656137" cy="458788"/>
          </a:xfrm>
          <a:prstGeom prst="rect">
            <a:avLst/>
          </a:prstGeom>
          <a:solidFill>
            <a:schemeClr val="tx1"/>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FF0000"/>
                </a:solidFill>
              </a:rPr>
              <a:t>  </a:t>
            </a:r>
            <a:r>
              <a:rPr lang="en-US" altLang="en-US" sz="2400" b="1">
                <a:solidFill>
                  <a:srgbClr val="000000"/>
                </a:solidFill>
              </a:rPr>
              <a:t>We tested that assumption …</a:t>
            </a:r>
          </a:p>
        </p:txBody>
      </p:sp>
      <p:sp>
        <p:nvSpPr>
          <p:cNvPr id="99361" name="Text Box 33"/>
          <p:cNvSpPr txBox="1">
            <a:spLocks noChangeArrowheads="1"/>
          </p:cNvSpPr>
          <p:nvPr/>
        </p:nvSpPr>
        <p:spPr bwMode="auto">
          <a:xfrm>
            <a:off x="5140325" y="1954213"/>
            <a:ext cx="1946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00FF"/>
                </a:solidFill>
              </a:rPr>
              <a:t>Age (in years):</a:t>
            </a:r>
          </a:p>
        </p:txBody>
      </p:sp>
      <p:grpSp>
        <p:nvGrpSpPr>
          <p:cNvPr id="99364" name="Group 36"/>
          <p:cNvGrpSpPr>
            <a:grpSpLocks/>
          </p:cNvGrpSpPr>
          <p:nvPr/>
        </p:nvGrpSpPr>
        <p:grpSpPr bwMode="auto">
          <a:xfrm>
            <a:off x="5330825" y="2578100"/>
            <a:ext cx="3063875" cy="577850"/>
            <a:chOff x="3358" y="1624"/>
            <a:chExt cx="1930" cy="364"/>
          </a:xfrm>
        </p:grpSpPr>
        <p:sp>
          <p:nvSpPr>
            <p:cNvPr id="99356" name="Rectangle 28"/>
            <p:cNvSpPr>
              <a:spLocks noChangeArrowheads="1"/>
            </p:cNvSpPr>
            <p:nvPr/>
          </p:nvSpPr>
          <p:spPr bwMode="auto">
            <a:xfrm>
              <a:off x="3358" y="1757"/>
              <a:ext cx="19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0000"/>
                  </a:solidFill>
                </a:rPr>
                <a:t>Standard C-14: </a:t>
              </a:r>
              <a:r>
                <a:rPr lang="en-US" altLang="en-US" sz="2000" b="1">
                  <a:solidFill>
                    <a:srgbClr val="663300"/>
                  </a:solidFill>
                </a:rPr>
                <a:t>&lt;</a:t>
              </a:r>
              <a:r>
                <a:rPr lang="en-US" altLang="en-US" sz="2000" b="1">
                  <a:solidFill>
                    <a:srgbClr val="000000"/>
                  </a:solidFill>
                </a:rPr>
                <a:t> </a:t>
              </a:r>
              <a:r>
                <a:rPr lang="en-US" altLang="en-US" sz="2000" b="1">
                  <a:solidFill>
                    <a:srgbClr val="663300"/>
                  </a:solidFill>
                </a:rPr>
                <a:t>70,000</a:t>
              </a:r>
            </a:p>
          </p:txBody>
        </p:sp>
        <p:sp>
          <p:nvSpPr>
            <p:cNvPr id="99363" name="Line 35"/>
            <p:cNvSpPr>
              <a:spLocks noChangeShapeType="1"/>
            </p:cNvSpPr>
            <p:nvPr/>
          </p:nvSpPr>
          <p:spPr bwMode="auto">
            <a:xfrm>
              <a:off x="4552" y="1624"/>
              <a:ext cx="736" cy="0"/>
            </a:xfrm>
            <a:prstGeom prst="line">
              <a:avLst/>
            </a:prstGeom>
            <a:noFill/>
            <a:ln w="38100">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grpSp>
        <p:nvGrpSpPr>
          <p:cNvPr id="99367" name="Group 39"/>
          <p:cNvGrpSpPr>
            <a:grpSpLocks/>
          </p:cNvGrpSpPr>
          <p:nvPr/>
        </p:nvGrpSpPr>
        <p:grpSpPr bwMode="auto">
          <a:xfrm>
            <a:off x="5330825" y="2959100"/>
            <a:ext cx="3114675" cy="593725"/>
            <a:chOff x="3358" y="1864"/>
            <a:chExt cx="1962" cy="374"/>
          </a:xfrm>
        </p:grpSpPr>
        <p:sp>
          <p:nvSpPr>
            <p:cNvPr id="99334" name="Text Box 6"/>
            <p:cNvSpPr txBox="1">
              <a:spLocks noChangeArrowheads="1"/>
            </p:cNvSpPr>
            <p:nvPr/>
          </p:nvSpPr>
          <p:spPr bwMode="auto">
            <a:xfrm>
              <a:off x="3358" y="2007"/>
              <a:ext cx="194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0000"/>
                  </a:solidFill>
                </a:rPr>
                <a:t>Corrected C-14:   </a:t>
              </a:r>
              <a:r>
                <a:rPr lang="en-US" altLang="en-US" sz="2000" b="1">
                  <a:solidFill>
                    <a:srgbClr val="009900"/>
                  </a:solidFill>
                </a:rPr>
                <a:t>~5,000</a:t>
              </a:r>
              <a:endParaRPr lang="en-US" altLang="en-US" b="1">
                <a:solidFill>
                  <a:srgbClr val="009900"/>
                </a:solidFill>
              </a:endParaRPr>
            </a:p>
          </p:txBody>
        </p:sp>
        <p:sp>
          <p:nvSpPr>
            <p:cNvPr id="99366" name="Line 38"/>
            <p:cNvSpPr>
              <a:spLocks noChangeShapeType="1"/>
            </p:cNvSpPr>
            <p:nvPr/>
          </p:nvSpPr>
          <p:spPr bwMode="auto">
            <a:xfrm>
              <a:off x="4576" y="1864"/>
              <a:ext cx="744" cy="0"/>
            </a:xfrm>
            <a:prstGeom prst="line">
              <a:avLst/>
            </a:prstGeom>
            <a:noFill/>
            <a:ln w="381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grpSp>
        <p:nvGrpSpPr>
          <p:cNvPr id="99371" name="Group 43"/>
          <p:cNvGrpSpPr>
            <a:grpSpLocks/>
          </p:cNvGrpSpPr>
          <p:nvPr/>
        </p:nvGrpSpPr>
        <p:grpSpPr bwMode="auto">
          <a:xfrm>
            <a:off x="457200" y="4229100"/>
            <a:ext cx="1328738" cy="1727200"/>
            <a:chOff x="894" y="2760"/>
            <a:chExt cx="837" cy="1088"/>
          </a:xfrm>
        </p:grpSpPr>
        <p:sp>
          <p:nvSpPr>
            <p:cNvPr id="99372" name="Line 44"/>
            <p:cNvSpPr>
              <a:spLocks noChangeShapeType="1"/>
            </p:cNvSpPr>
            <p:nvPr/>
          </p:nvSpPr>
          <p:spPr bwMode="auto">
            <a:xfrm>
              <a:off x="1528" y="2760"/>
              <a:ext cx="0" cy="128"/>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99373" name="Line 45"/>
            <p:cNvSpPr>
              <a:spLocks noChangeShapeType="1"/>
            </p:cNvSpPr>
            <p:nvPr/>
          </p:nvSpPr>
          <p:spPr bwMode="auto">
            <a:xfrm flipV="1">
              <a:off x="1376" y="2896"/>
              <a:ext cx="152" cy="336"/>
            </a:xfrm>
            <a:prstGeom prst="line">
              <a:avLst/>
            </a:prstGeom>
            <a:noFill/>
            <a:ln w="508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99374" name="Text Box 46"/>
            <p:cNvSpPr txBox="1">
              <a:spLocks noChangeArrowheads="1"/>
            </p:cNvSpPr>
            <p:nvPr/>
          </p:nvSpPr>
          <p:spPr bwMode="auto">
            <a:xfrm>
              <a:off x="894" y="3271"/>
              <a:ext cx="837"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FC0128"/>
                  </a:solidFill>
                </a:rPr>
                <a:t>Machine</a:t>
              </a:r>
            </a:p>
            <a:p>
              <a:pPr eaLnBrk="0" fontAlgn="base" hangingPunct="0">
                <a:lnSpc>
                  <a:spcPct val="90000"/>
                </a:lnSpc>
                <a:spcBef>
                  <a:spcPct val="0"/>
                </a:spcBef>
                <a:spcAft>
                  <a:spcPct val="0"/>
                </a:spcAft>
              </a:pPr>
              <a:r>
                <a:rPr lang="en-US" altLang="en-US" sz="2000" b="1">
                  <a:solidFill>
                    <a:srgbClr val="FC0128"/>
                  </a:solidFill>
                </a:rPr>
                <a:t>Accuracy</a:t>
              </a:r>
            </a:p>
            <a:p>
              <a:pPr eaLnBrk="0" fontAlgn="base" hangingPunct="0">
                <a:lnSpc>
                  <a:spcPct val="90000"/>
                </a:lnSpc>
                <a:spcBef>
                  <a:spcPct val="0"/>
                </a:spcBef>
                <a:spcAft>
                  <a:spcPct val="0"/>
                </a:spcAft>
              </a:pPr>
              <a:r>
                <a:rPr lang="en-US" altLang="en-US" sz="2000" b="1">
                  <a:solidFill>
                    <a:srgbClr val="FC0128"/>
                  </a:solidFill>
                </a:rPr>
                <a:t>0.001</a:t>
              </a:r>
            </a:p>
          </p:txBody>
        </p:sp>
      </p:grpSp>
      <p:grpSp>
        <p:nvGrpSpPr>
          <p:cNvPr id="99375" name="Group 47"/>
          <p:cNvGrpSpPr>
            <a:grpSpLocks/>
          </p:cNvGrpSpPr>
          <p:nvPr/>
        </p:nvGrpSpPr>
        <p:grpSpPr bwMode="auto">
          <a:xfrm>
            <a:off x="1789113" y="4211638"/>
            <a:ext cx="3132137" cy="1604962"/>
            <a:chOff x="1784" y="2752"/>
            <a:chExt cx="1973" cy="1011"/>
          </a:xfrm>
        </p:grpSpPr>
        <p:sp>
          <p:nvSpPr>
            <p:cNvPr id="99376" name="Line 48"/>
            <p:cNvSpPr>
              <a:spLocks noChangeShapeType="1"/>
            </p:cNvSpPr>
            <p:nvPr/>
          </p:nvSpPr>
          <p:spPr bwMode="auto">
            <a:xfrm>
              <a:off x="1792" y="2752"/>
              <a:ext cx="0" cy="144"/>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99377" name="Line 49"/>
            <p:cNvSpPr>
              <a:spLocks noChangeShapeType="1"/>
            </p:cNvSpPr>
            <p:nvPr/>
          </p:nvSpPr>
          <p:spPr bwMode="auto">
            <a:xfrm>
              <a:off x="1784" y="2912"/>
              <a:ext cx="504" cy="456"/>
            </a:xfrm>
            <a:prstGeom prst="line">
              <a:avLst/>
            </a:prstGeom>
            <a:noFill/>
            <a:ln w="50800">
              <a:solidFill>
                <a:schemeClr val="bg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99378" name="Text Box 50"/>
            <p:cNvSpPr txBox="1">
              <a:spLocks noChangeArrowheads="1"/>
            </p:cNvSpPr>
            <p:nvPr/>
          </p:nvSpPr>
          <p:spPr bwMode="auto">
            <a:xfrm>
              <a:off x="2102" y="3359"/>
              <a:ext cx="165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FC0128"/>
                  </a:solidFill>
                </a:rPr>
                <a:t>Assumed Standard</a:t>
              </a:r>
            </a:p>
            <a:p>
              <a:pPr eaLnBrk="0" fontAlgn="base" hangingPunct="0">
                <a:lnSpc>
                  <a:spcPct val="90000"/>
                </a:lnSpc>
                <a:spcBef>
                  <a:spcPct val="0"/>
                </a:spcBef>
                <a:spcAft>
                  <a:spcPct val="0"/>
                </a:spcAft>
              </a:pPr>
              <a:r>
                <a:rPr lang="en-US" altLang="en-US" sz="2000" b="1">
                  <a:solidFill>
                    <a:srgbClr val="FC0128"/>
                  </a:solidFill>
                </a:rPr>
                <a:t>“Background” 0.077</a:t>
              </a:r>
            </a:p>
          </p:txBody>
        </p:sp>
      </p:grpSp>
      <p:sp>
        <p:nvSpPr>
          <p:cNvPr id="99357" name="Text Box 29"/>
          <p:cNvSpPr txBox="1">
            <a:spLocks noChangeArrowheads="1"/>
          </p:cNvSpPr>
          <p:nvPr/>
        </p:nvSpPr>
        <p:spPr bwMode="auto">
          <a:xfrm>
            <a:off x="836613" y="3657600"/>
            <a:ext cx="2540000" cy="458788"/>
          </a:xfrm>
          <a:prstGeom prst="rect">
            <a:avLst/>
          </a:prstGeom>
          <a:solidFill>
            <a:srgbClr val="66CCFF"/>
          </a:solid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Contamination?</a:t>
            </a:r>
          </a:p>
        </p:txBody>
      </p:sp>
    </p:spTree>
    <p:extLst>
      <p:ext uri="{BB962C8B-B14F-4D97-AF65-F5344CB8AC3E}">
        <p14:creationId xmlns:p14="http://schemas.microsoft.com/office/powerpoint/2010/main" val="27111232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93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99371"/>
                                        </p:tgtEl>
                                        <p:attrNameLst>
                                          <p:attrName>style.visibility</p:attrName>
                                        </p:attrNameLst>
                                      </p:cBhvr>
                                      <p:to>
                                        <p:strVal val="visible"/>
                                      </p:to>
                                    </p:set>
                                    <p:anim calcmode="lin" valueType="num">
                                      <p:cBhvr additive="base">
                                        <p:cTn id="11" dur="500" fill="hold"/>
                                        <p:tgtEl>
                                          <p:spTgt spid="99371"/>
                                        </p:tgtEl>
                                        <p:attrNameLst>
                                          <p:attrName>ppt_x</p:attrName>
                                        </p:attrNameLst>
                                      </p:cBhvr>
                                      <p:tavLst>
                                        <p:tav tm="0">
                                          <p:val>
                                            <p:strVal val="0-#ppt_w/2"/>
                                          </p:val>
                                        </p:tav>
                                        <p:tav tm="100000">
                                          <p:val>
                                            <p:strVal val="#ppt_x"/>
                                          </p:val>
                                        </p:tav>
                                      </p:tavLst>
                                    </p:anim>
                                    <p:anim calcmode="lin" valueType="num">
                                      <p:cBhvr additive="base">
                                        <p:cTn id="12" dur="500" fill="hold"/>
                                        <p:tgtEl>
                                          <p:spTgt spid="9937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99375"/>
                                        </p:tgtEl>
                                        <p:attrNameLst>
                                          <p:attrName>style.visibility</p:attrName>
                                        </p:attrNameLst>
                                      </p:cBhvr>
                                      <p:to>
                                        <p:strVal val="visible"/>
                                      </p:to>
                                    </p:set>
                                    <p:anim calcmode="lin" valueType="num">
                                      <p:cBhvr additive="base">
                                        <p:cTn id="17" dur="500" fill="hold"/>
                                        <p:tgtEl>
                                          <p:spTgt spid="99375"/>
                                        </p:tgtEl>
                                        <p:attrNameLst>
                                          <p:attrName>ppt_x</p:attrName>
                                        </p:attrNameLst>
                                      </p:cBhvr>
                                      <p:tavLst>
                                        <p:tav tm="0">
                                          <p:val>
                                            <p:strVal val="1+#ppt_w/2"/>
                                          </p:val>
                                        </p:tav>
                                        <p:tav tm="100000">
                                          <p:val>
                                            <p:strVal val="#ppt_x"/>
                                          </p:val>
                                        </p:tav>
                                      </p:tavLst>
                                    </p:anim>
                                    <p:anim calcmode="lin" valueType="num">
                                      <p:cBhvr additive="base">
                                        <p:cTn id="18" dur="500" fill="hold"/>
                                        <p:tgtEl>
                                          <p:spTgt spid="9937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iterate type="wd">
                                    <p:tmAbs val="300"/>
                                  </p:iterate>
                                  <p:childTnLst>
                                    <p:set>
                                      <p:cBhvr>
                                        <p:cTn id="22" dur="1" fill="hold">
                                          <p:stCondLst>
                                            <p:cond delay="299"/>
                                          </p:stCondLst>
                                        </p:cTn>
                                        <p:tgtEl>
                                          <p:spTgt spid="993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9361"/>
                                        </p:tgtEl>
                                        <p:attrNameLst>
                                          <p:attrName>style.visibility</p:attrName>
                                        </p:attrNameLst>
                                      </p:cBhvr>
                                      <p:to>
                                        <p:strVal val="visible"/>
                                      </p:to>
                                    </p:set>
                                    <p:anim calcmode="lin" valueType="num">
                                      <p:cBhvr additive="base">
                                        <p:cTn id="27" dur="500" fill="hold"/>
                                        <p:tgtEl>
                                          <p:spTgt spid="99361"/>
                                        </p:tgtEl>
                                        <p:attrNameLst>
                                          <p:attrName>ppt_x</p:attrName>
                                        </p:attrNameLst>
                                      </p:cBhvr>
                                      <p:tavLst>
                                        <p:tav tm="0">
                                          <p:val>
                                            <p:strVal val="1+#ppt_w/2"/>
                                          </p:val>
                                        </p:tav>
                                        <p:tav tm="100000">
                                          <p:val>
                                            <p:strVal val="#ppt_x"/>
                                          </p:val>
                                        </p:tav>
                                      </p:tavLst>
                                    </p:anim>
                                    <p:anim calcmode="lin" valueType="num">
                                      <p:cBhvr additive="base">
                                        <p:cTn id="28" dur="500" fill="hold"/>
                                        <p:tgtEl>
                                          <p:spTgt spid="9936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amera.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99355"/>
                                        </p:tgtEl>
                                        <p:attrNameLst>
                                          <p:attrName>style.visibility</p:attrName>
                                        </p:attrNameLst>
                                      </p:cBhvr>
                                      <p:to>
                                        <p:strVal val="visible"/>
                                      </p:to>
                                    </p:set>
                                    <p:anim calcmode="lin" valueType="num">
                                      <p:cBhvr additive="base">
                                        <p:cTn id="33" dur="500" fill="hold"/>
                                        <p:tgtEl>
                                          <p:spTgt spid="99355"/>
                                        </p:tgtEl>
                                        <p:attrNameLst>
                                          <p:attrName>ppt_x</p:attrName>
                                        </p:attrNameLst>
                                      </p:cBhvr>
                                      <p:tavLst>
                                        <p:tav tm="0">
                                          <p:val>
                                            <p:strVal val="1+#ppt_w/2"/>
                                          </p:val>
                                        </p:tav>
                                        <p:tav tm="100000">
                                          <p:val>
                                            <p:strVal val="#ppt_x"/>
                                          </p:val>
                                        </p:tav>
                                      </p:tavLst>
                                    </p:anim>
                                    <p:anim calcmode="lin" valueType="num">
                                      <p:cBhvr additive="base">
                                        <p:cTn id="34" dur="500" fill="hold"/>
                                        <p:tgtEl>
                                          <p:spTgt spid="9935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camera.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9936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glass.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9936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laser.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99357"/>
                                        </p:tgtEl>
                                        <p:attrNameLst>
                                          <p:attrName>style.visibility</p:attrName>
                                        </p:attrNameLst>
                                      </p:cBhvr>
                                      <p:to>
                                        <p:strVal val="visible"/>
                                      </p:to>
                                    </p:set>
                                    <p:anim calcmode="lin" valueType="num">
                                      <p:cBhvr additive="base">
                                        <p:cTn id="47" dur="500" fill="hold"/>
                                        <p:tgtEl>
                                          <p:spTgt spid="99357"/>
                                        </p:tgtEl>
                                        <p:attrNameLst>
                                          <p:attrName>ppt_x</p:attrName>
                                        </p:attrNameLst>
                                      </p:cBhvr>
                                      <p:tavLst>
                                        <p:tav tm="0">
                                          <p:val>
                                            <p:strVal val="0-#ppt_w/2"/>
                                          </p:val>
                                        </p:tav>
                                        <p:tav tm="100000">
                                          <p:val>
                                            <p:strVal val="#ppt_x"/>
                                          </p:val>
                                        </p:tav>
                                      </p:tavLst>
                                    </p:anim>
                                    <p:anim calcmode="lin" valueType="num">
                                      <p:cBhvr additive="base">
                                        <p:cTn id="48" dur="500" fill="hold"/>
                                        <p:tgtEl>
                                          <p:spTgt spid="9935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9" name="driveby.wav"/>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99358"/>
                                        </p:tgtEl>
                                        <p:attrNameLst>
                                          <p:attrName>style.visibility</p:attrName>
                                        </p:attrNameLst>
                                      </p:cBhvr>
                                      <p:to>
                                        <p:strVal val="visible"/>
                                      </p:to>
                                    </p:set>
                                    <p:anim calcmode="lin" valueType="num">
                                      <p:cBhvr additive="base">
                                        <p:cTn id="53" dur="500" fill="hold"/>
                                        <p:tgtEl>
                                          <p:spTgt spid="99358"/>
                                        </p:tgtEl>
                                        <p:attrNameLst>
                                          <p:attrName>ppt_x</p:attrName>
                                        </p:attrNameLst>
                                      </p:cBhvr>
                                      <p:tavLst>
                                        <p:tav tm="0">
                                          <p:val>
                                            <p:strVal val="1+#ppt_w/2"/>
                                          </p:val>
                                        </p:tav>
                                        <p:tav tm="100000">
                                          <p:val>
                                            <p:strVal val="#ppt_x"/>
                                          </p:val>
                                        </p:tav>
                                      </p:tavLst>
                                    </p:anim>
                                    <p:anim calcmode="lin" valueType="num">
                                      <p:cBhvr additive="base">
                                        <p:cTn id="54" dur="500" fill="hold"/>
                                        <p:tgtEl>
                                          <p:spTgt spid="9935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10"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8" grpId="0" autoUpdateAnimBg="0"/>
      <p:bldP spid="99355" grpId="0" autoUpdateAnimBg="0"/>
      <p:bldP spid="99358" grpId="0" animBg="1" autoUpdateAnimBg="0"/>
      <p:bldP spid="99361" grpId="0" autoUpdateAnimBg="0"/>
      <p:bldP spid="9935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5" name="Line 3"/>
          <p:cNvSpPr>
            <a:spLocks noChangeShapeType="1"/>
          </p:cNvSpPr>
          <p:nvPr/>
        </p:nvSpPr>
        <p:spPr bwMode="auto">
          <a:xfrm flipV="1">
            <a:off x="703263" y="1185863"/>
            <a:ext cx="7742237" cy="4762"/>
          </a:xfrm>
          <a:prstGeom prst="line">
            <a:avLst/>
          </a:prstGeom>
          <a:noFill/>
          <a:ln w="5715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pic>
        <p:nvPicPr>
          <p:cNvPr id="110596" name="Picture 4" descr="Diamon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6913" y="1506538"/>
            <a:ext cx="4121150" cy="5056187"/>
          </a:xfrm>
          <a:prstGeom prst="rect">
            <a:avLst/>
          </a:prstGeom>
          <a:noFill/>
          <a:extLst>
            <a:ext uri="{909E8E84-426E-40DD-AFC4-6F175D3DCCD1}">
              <a14:hiddenFill xmlns:a14="http://schemas.microsoft.com/office/drawing/2010/main">
                <a:solidFill>
                  <a:srgbClr val="FFFFFF"/>
                </a:solidFill>
              </a14:hiddenFill>
            </a:ext>
          </a:extLst>
        </p:spPr>
      </p:pic>
      <p:sp>
        <p:nvSpPr>
          <p:cNvPr id="110594" name="Rectangle 2"/>
          <p:cNvSpPr>
            <a:spLocks noChangeArrowheads="1"/>
          </p:cNvSpPr>
          <p:nvPr/>
        </p:nvSpPr>
        <p:spPr bwMode="auto">
          <a:xfrm>
            <a:off x="630238" y="534988"/>
            <a:ext cx="7894637"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6783" tIns="26713" rIns="66783" bIns="26713">
            <a:spAutoFit/>
          </a:bodyPr>
          <a:lstStyle>
            <a:lvl1pPr defTabSz="962025">
              <a:defRPr sz="2400">
                <a:solidFill>
                  <a:schemeClr val="tx1"/>
                </a:solidFill>
                <a:latin typeface="Times" charset="0"/>
              </a:defRPr>
            </a:lvl1pPr>
            <a:lvl2pPr defTabSz="962025">
              <a:defRPr sz="2400">
                <a:solidFill>
                  <a:schemeClr val="tx1"/>
                </a:solidFill>
                <a:latin typeface="Times" charset="0"/>
              </a:defRPr>
            </a:lvl2pPr>
            <a:lvl3pPr defTabSz="962025">
              <a:defRPr sz="2400">
                <a:solidFill>
                  <a:schemeClr val="tx1"/>
                </a:solidFill>
                <a:latin typeface="Times" charset="0"/>
              </a:defRPr>
            </a:lvl3pPr>
            <a:lvl4pPr defTabSz="962025">
              <a:defRPr sz="2400">
                <a:solidFill>
                  <a:schemeClr val="tx1"/>
                </a:solidFill>
                <a:latin typeface="Times" charset="0"/>
              </a:defRPr>
            </a:lvl4pPr>
            <a:lvl5pPr defTabSz="962025">
              <a:defRPr sz="2400">
                <a:solidFill>
                  <a:schemeClr val="tx1"/>
                </a:solidFill>
                <a:latin typeface="Times" charset="0"/>
              </a:defRPr>
            </a:lvl5pPr>
            <a:lvl6pPr marL="457200" defTabSz="962025" fontAlgn="base">
              <a:spcBef>
                <a:spcPct val="0"/>
              </a:spcBef>
              <a:spcAft>
                <a:spcPct val="0"/>
              </a:spcAft>
              <a:defRPr sz="2400">
                <a:solidFill>
                  <a:schemeClr val="tx1"/>
                </a:solidFill>
                <a:latin typeface="Times" charset="0"/>
              </a:defRPr>
            </a:lvl6pPr>
            <a:lvl7pPr marL="914400" defTabSz="962025" fontAlgn="base">
              <a:spcBef>
                <a:spcPct val="0"/>
              </a:spcBef>
              <a:spcAft>
                <a:spcPct val="0"/>
              </a:spcAft>
              <a:defRPr sz="2400">
                <a:solidFill>
                  <a:schemeClr val="tx1"/>
                </a:solidFill>
                <a:latin typeface="Times" charset="0"/>
              </a:defRPr>
            </a:lvl7pPr>
            <a:lvl8pPr marL="1371600" defTabSz="962025" fontAlgn="base">
              <a:spcBef>
                <a:spcPct val="0"/>
              </a:spcBef>
              <a:spcAft>
                <a:spcPct val="0"/>
              </a:spcAft>
              <a:defRPr sz="2400">
                <a:solidFill>
                  <a:schemeClr val="tx1"/>
                </a:solidFill>
                <a:latin typeface="Times" charset="0"/>
              </a:defRPr>
            </a:lvl8pPr>
            <a:lvl9pPr marL="1828800" defTabSz="962025" fontAlgn="base">
              <a:spcBef>
                <a:spcPct val="0"/>
              </a:spcBef>
              <a:spcAft>
                <a:spcPct val="0"/>
              </a:spcAft>
              <a:defRPr sz="2400">
                <a:solidFill>
                  <a:schemeClr val="tx1"/>
                </a:solidFill>
                <a:latin typeface="Times" charset="0"/>
              </a:defRPr>
            </a:lvl9pPr>
          </a:lstStyle>
          <a:p>
            <a:pPr eaLnBrk="0" fontAlgn="base" hangingPunct="0">
              <a:lnSpc>
                <a:spcPct val="85000"/>
              </a:lnSpc>
              <a:spcBef>
                <a:spcPct val="0"/>
              </a:spcBef>
              <a:spcAft>
                <a:spcPct val="0"/>
              </a:spcAft>
            </a:pPr>
            <a:r>
              <a:rPr lang="en-US" altLang="en-US" sz="3800" b="1">
                <a:solidFill>
                  <a:srgbClr val="000099"/>
                </a:solidFill>
                <a:latin typeface="Times New Roman" pitchFamily="18" charset="0"/>
              </a:rPr>
              <a:t>Even </a:t>
            </a:r>
            <a:r>
              <a:rPr lang="en-US" altLang="en-US" sz="3800" b="1">
                <a:solidFill>
                  <a:srgbClr val="FC0128"/>
                </a:solidFill>
                <a:latin typeface="Times New Roman" pitchFamily="18" charset="0"/>
              </a:rPr>
              <a:t>diamonds</a:t>
            </a:r>
            <a:r>
              <a:rPr lang="en-US" altLang="en-US" sz="3800" b="1">
                <a:solidFill>
                  <a:srgbClr val="000099"/>
                </a:solidFill>
                <a:latin typeface="Times New Roman" pitchFamily="18" charset="0"/>
              </a:rPr>
              <a:t> have young C-14 ages</a:t>
            </a:r>
          </a:p>
        </p:txBody>
      </p:sp>
      <p:sp>
        <p:nvSpPr>
          <p:cNvPr id="110617" name="Rectangle 25"/>
          <p:cNvSpPr>
            <a:spLocks noChangeArrowheads="1"/>
          </p:cNvSpPr>
          <p:nvPr/>
        </p:nvSpPr>
        <p:spPr bwMode="auto">
          <a:xfrm>
            <a:off x="533400" y="4298950"/>
            <a:ext cx="356552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Conventional:   </a:t>
            </a:r>
            <a:r>
              <a:rPr lang="en-US" altLang="en-US" sz="2400" b="1">
                <a:solidFill>
                  <a:srgbClr val="FC0128"/>
                </a:solidFill>
              </a:rPr>
              <a:t>Billions</a:t>
            </a:r>
          </a:p>
        </p:txBody>
      </p:sp>
      <p:grpSp>
        <p:nvGrpSpPr>
          <p:cNvPr id="110621" name="Group 29"/>
          <p:cNvGrpSpPr>
            <a:grpSpLocks/>
          </p:cNvGrpSpPr>
          <p:nvPr/>
        </p:nvGrpSpPr>
        <p:grpSpPr bwMode="auto">
          <a:xfrm>
            <a:off x="546100" y="4508500"/>
            <a:ext cx="3622675" cy="731838"/>
            <a:chOff x="432" y="2272"/>
            <a:chExt cx="2282" cy="461"/>
          </a:xfrm>
        </p:grpSpPr>
        <p:sp>
          <p:nvSpPr>
            <p:cNvPr id="110618" name="Rectangle 26"/>
            <p:cNvSpPr>
              <a:spLocks noChangeArrowheads="1"/>
            </p:cNvSpPr>
            <p:nvPr/>
          </p:nvSpPr>
          <p:spPr bwMode="auto">
            <a:xfrm>
              <a:off x="432" y="2468"/>
              <a:ext cx="2282"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Standard C-14:    </a:t>
              </a:r>
              <a:r>
                <a:rPr lang="en-US" altLang="en-US" sz="2400" b="1">
                  <a:solidFill>
                    <a:srgbClr val="000487"/>
                  </a:solidFill>
                </a:rPr>
                <a:t>58,000</a:t>
              </a:r>
            </a:p>
          </p:txBody>
        </p:sp>
        <p:sp>
          <p:nvSpPr>
            <p:cNvPr id="110620" name="Line 28"/>
            <p:cNvSpPr>
              <a:spLocks noChangeShapeType="1"/>
            </p:cNvSpPr>
            <p:nvPr/>
          </p:nvSpPr>
          <p:spPr bwMode="auto">
            <a:xfrm>
              <a:off x="1856" y="2272"/>
              <a:ext cx="840"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grpSp>
        <p:nvGrpSpPr>
          <p:cNvPr id="110623" name="Group 31"/>
          <p:cNvGrpSpPr>
            <a:grpSpLocks/>
          </p:cNvGrpSpPr>
          <p:nvPr/>
        </p:nvGrpSpPr>
        <p:grpSpPr bwMode="auto">
          <a:xfrm>
            <a:off x="555625" y="5029200"/>
            <a:ext cx="3762375" cy="730250"/>
            <a:chOff x="438" y="2600"/>
            <a:chExt cx="2370" cy="460"/>
          </a:xfrm>
        </p:grpSpPr>
        <p:sp>
          <p:nvSpPr>
            <p:cNvPr id="110597" name="Text Box 5"/>
            <p:cNvSpPr txBox="1">
              <a:spLocks noChangeArrowheads="1"/>
            </p:cNvSpPr>
            <p:nvPr/>
          </p:nvSpPr>
          <p:spPr bwMode="auto">
            <a:xfrm>
              <a:off x="438" y="2795"/>
              <a:ext cx="2370"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90000"/>
                </a:lnSpc>
                <a:spcBef>
                  <a:spcPct val="0"/>
                </a:spcBef>
                <a:spcAft>
                  <a:spcPct val="0"/>
                </a:spcAft>
              </a:pPr>
              <a:r>
                <a:rPr lang="en-US" altLang="en-US" sz="2400" b="1">
                  <a:solidFill>
                    <a:srgbClr val="000000"/>
                  </a:solidFill>
                </a:rPr>
                <a:t>Corrected C-14:  &lt;</a:t>
              </a:r>
              <a:r>
                <a:rPr lang="en-US" altLang="en-US" sz="2400" b="1">
                  <a:solidFill>
                    <a:srgbClr val="009900"/>
                  </a:solidFill>
                </a:rPr>
                <a:t>10,000</a:t>
              </a:r>
            </a:p>
          </p:txBody>
        </p:sp>
        <p:sp>
          <p:nvSpPr>
            <p:cNvPr id="110622" name="Line 30"/>
            <p:cNvSpPr>
              <a:spLocks noChangeShapeType="1"/>
            </p:cNvSpPr>
            <p:nvPr/>
          </p:nvSpPr>
          <p:spPr bwMode="auto">
            <a:xfrm>
              <a:off x="1992" y="2600"/>
              <a:ext cx="728" cy="0"/>
            </a:xfrm>
            <a:prstGeom prst="line">
              <a:avLst/>
            </a:prstGeom>
            <a:noFill/>
            <a:ln w="38100">
              <a:solidFill>
                <a:srgbClr val="01FD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grpSp>
      <p:sp>
        <p:nvSpPr>
          <p:cNvPr id="110627" name="Text Box 35"/>
          <p:cNvSpPr txBox="1">
            <a:spLocks noChangeArrowheads="1"/>
          </p:cNvSpPr>
          <p:nvPr/>
        </p:nvSpPr>
        <p:spPr bwMode="auto">
          <a:xfrm>
            <a:off x="758825" y="2179638"/>
            <a:ext cx="28003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90000"/>
              </a:lnSpc>
              <a:spcBef>
                <a:spcPct val="0"/>
              </a:spcBef>
              <a:spcAft>
                <a:spcPct val="0"/>
              </a:spcAft>
            </a:pPr>
            <a:r>
              <a:rPr lang="en-US" altLang="en-US" b="1">
                <a:solidFill>
                  <a:srgbClr val="000000"/>
                </a:solidFill>
                <a:cs typeface="Arial" pitchFamily="34" charset="0"/>
              </a:rPr>
              <a:t>— World’s best C-14 lab</a:t>
            </a:r>
            <a:endParaRPr lang="en-US" altLang="en-US" b="1">
              <a:solidFill>
                <a:srgbClr val="000000"/>
              </a:solidFill>
            </a:endParaRPr>
          </a:p>
        </p:txBody>
      </p:sp>
      <p:sp>
        <p:nvSpPr>
          <p:cNvPr id="110628" name="Rectangle 36"/>
          <p:cNvSpPr>
            <a:spLocks noChangeArrowheads="1"/>
          </p:cNvSpPr>
          <p:nvPr/>
        </p:nvSpPr>
        <p:spPr bwMode="auto">
          <a:xfrm>
            <a:off x="746125" y="2509838"/>
            <a:ext cx="32194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b="1">
                <a:solidFill>
                  <a:srgbClr val="000000"/>
                </a:solidFill>
                <a:cs typeface="Arial" pitchFamily="34" charset="0"/>
              </a:rPr>
              <a:t>— Specialty: small amounts</a:t>
            </a:r>
          </a:p>
        </p:txBody>
      </p:sp>
      <p:sp>
        <p:nvSpPr>
          <p:cNvPr id="110629" name="Rectangle 37"/>
          <p:cNvSpPr>
            <a:spLocks noChangeArrowheads="1"/>
          </p:cNvSpPr>
          <p:nvPr/>
        </p:nvSpPr>
        <p:spPr bwMode="auto">
          <a:xfrm>
            <a:off x="758825" y="2814638"/>
            <a:ext cx="26479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b="1">
                <a:solidFill>
                  <a:srgbClr val="000000"/>
                </a:solidFill>
                <a:cs typeface="Arial" pitchFamily="34" charset="0"/>
              </a:rPr>
              <a:t>— 20 years experience</a:t>
            </a:r>
          </a:p>
        </p:txBody>
      </p:sp>
      <p:grpSp>
        <p:nvGrpSpPr>
          <p:cNvPr id="110633" name="Group 41"/>
          <p:cNvGrpSpPr>
            <a:grpSpLocks/>
          </p:cNvGrpSpPr>
          <p:nvPr/>
        </p:nvGrpSpPr>
        <p:grpSpPr bwMode="auto">
          <a:xfrm>
            <a:off x="431800" y="1446213"/>
            <a:ext cx="3878263" cy="366712"/>
            <a:chOff x="272" y="911"/>
            <a:chExt cx="2443" cy="231"/>
          </a:xfrm>
        </p:grpSpPr>
        <p:sp>
          <p:nvSpPr>
            <p:cNvPr id="110603" name="Text Box 11"/>
            <p:cNvSpPr txBox="1">
              <a:spLocks noChangeArrowheads="1"/>
            </p:cNvSpPr>
            <p:nvPr/>
          </p:nvSpPr>
          <p:spPr bwMode="auto">
            <a:xfrm>
              <a:off x="406" y="911"/>
              <a:ext cx="230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FC0128"/>
                  </a:solidFill>
                </a:rPr>
                <a:t>Can’t contaminate internally!</a:t>
              </a:r>
              <a:endParaRPr lang="en-US" altLang="en-US" sz="2000" b="1">
                <a:solidFill>
                  <a:srgbClr val="009900"/>
                </a:solidFill>
              </a:endParaRPr>
            </a:p>
          </p:txBody>
        </p:sp>
        <p:sp>
          <p:nvSpPr>
            <p:cNvPr id="110630" name="Oval 38"/>
            <p:cNvSpPr>
              <a:spLocks noChangeArrowheads="1"/>
            </p:cNvSpPr>
            <p:nvPr/>
          </p:nvSpPr>
          <p:spPr bwMode="auto">
            <a:xfrm>
              <a:off x="272" y="960"/>
              <a:ext cx="112" cy="112"/>
            </a:xfrm>
            <a:prstGeom prst="ellipse">
              <a:avLst/>
            </a:prstGeom>
            <a:solidFill>
              <a:srgbClr val="FF00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grpSp>
      <p:grpSp>
        <p:nvGrpSpPr>
          <p:cNvPr id="110634" name="Group 42"/>
          <p:cNvGrpSpPr>
            <a:grpSpLocks/>
          </p:cNvGrpSpPr>
          <p:nvPr/>
        </p:nvGrpSpPr>
        <p:grpSpPr bwMode="auto">
          <a:xfrm>
            <a:off x="444500" y="1890713"/>
            <a:ext cx="3935413" cy="366712"/>
            <a:chOff x="280" y="1191"/>
            <a:chExt cx="2479" cy="231"/>
          </a:xfrm>
        </p:grpSpPr>
        <p:sp>
          <p:nvSpPr>
            <p:cNvPr id="110625" name="Text Box 33"/>
            <p:cNvSpPr txBox="1">
              <a:spLocks noChangeArrowheads="1"/>
            </p:cNvSpPr>
            <p:nvPr/>
          </p:nvSpPr>
          <p:spPr bwMode="auto">
            <a:xfrm>
              <a:off x="414" y="1191"/>
              <a:ext cx="23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FF5008"/>
                  </a:solidFill>
                </a:rPr>
                <a:t>Didn’t contaminate externally</a:t>
              </a:r>
            </a:p>
          </p:txBody>
        </p:sp>
        <p:sp>
          <p:nvSpPr>
            <p:cNvPr id="110631" name="Oval 39"/>
            <p:cNvSpPr>
              <a:spLocks noChangeArrowheads="1"/>
            </p:cNvSpPr>
            <p:nvPr/>
          </p:nvSpPr>
          <p:spPr bwMode="auto">
            <a:xfrm>
              <a:off x="280" y="1232"/>
              <a:ext cx="112" cy="112"/>
            </a:xfrm>
            <a:prstGeom prst="ellipse">
              <a:avLst/>
            </a:prstGeom>
            <a:solidFill>
              <a:srgbClr val="FFFF00"/>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lnSpc>
                  <a:spcPct val="90000"/>
                </a:lnSpc>
                <a:spcBef>
                  <a:spcPct val="0"/>
                </a:spcBef>
                <a:spcAft>
                  <a:spcPct val="0"/>
                </a:spcAft>
              </a:pPr>
              <a:endParaRPr lang="en-US" altLang="en-US" b="1">
                <a:solidFill>
                  <a:srgbClr val="000000"/>
                </a:solidFill>
              </a:endParaRPr>
            </a:p>
          </p:txBody>
        </p:sp>
      </p:grpSp>
      <p:grpSp>
        <p:nvGrpSpPr>
          <p:cNvPr id="110635" name="Group 43"/>
          <p:cNvGrpSpPr>
            <a:grpSpLocks/>
          </p:cNvGrpSpPr>
          <p:nvPr/>
        </p:nvGrpSpPr>
        <p:grpSpPr bwMode="auto">
          <a:xfrm>
            <a:off x="482600" y="3249613"/>
            <a:ext cx="2898775" cy="366712"/>
            <a:chOff x="304" y="2047"/>
            <a:chExt cx="1826" cy="231"/>
          </a:xfrm>
        </p:grpSpPr>
        <p:sp>
          <p:nvSpPr>
            <p:cNvPr id="110612" name="Rectangle 20"/>
            <p:cNvSpPr>
              <a:spLocks noChangeArrowheads="1"/>
            </p:cNvSpPr>
            <p:nvPr/>
          </p:nvSpPr>
          <p:spPr bwMode="auto">
            <a:xfrm>
              <a:off x="415" y="2047"/>
              <a:ext cx="171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9900"/>
                  </a:solidFill>
                </a:rPr>
                <a:t>From depths of earth</a:t>
              </a:r>
            </a:p>
          </p:txBody>
        </p:sp>
        <p:sp>
          <p:nvSpPr>
            <p:cNvPr id="110632" name="Oval 40"/>
            <p:cNvSpPr>
              <a:spLocks noChangeArrowheads="1"/>
            </p:cNvSpPr>
            <p:nvPr/>
          </p:nvSpPr>
          <p:spPr bwMode="auto">
            <a:xfrm>
              <a:off x="304" y="2104"/>
              <a:ext cx="112" cy="112"/>
            </a:xfrm>
            <a:prstGeom prst="ellipse">
              <a:avLst/>
            </a:prstGeom>
            <a:solidFill>
              <a:srgbClr val="33CC33"/>
            </a:solidFill>
            <a:ln w="381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grpSp>
      <p:grpSp>
        <p:nvGrpSpPr>
          <p:cNvPr id="110637" name="Group 45"/>
          <p:cNvGrpSpPr>
            <a:grpSpLocks/>
          </p:cNvGrpSpPr>
          <p:nvPr/>
        </p:nvGrpSpPr>
        <p:grpSpPr bwMode="auto">
          <a:xfrm>
            <a:off x="317500" y="3733800"/>
            <a:ext cx="4025900" cy="2171700"/>
            <a:chOff x="200" y="2352"/>
            <a:chExt cx="2536" cy="1368"/>
          </a:xfrm>
        </p:grpSpPr>
        <p:sp>
          <p:nvSpPr>
            <p:cNvPr id="110616" name="Text Box 24"/>
            <p:cNvSpPr txBox="1">
              <a:spLocks noChangeArrowheads="1"/>
            </p:cNvSpPr>
            <p:nvPr/>
          </p:nvSpPr>
          <p:spPr bwMode="auto">
            <a:xfrm>
              <a:off x="230" y="2388"/>
              <a:ext cx="1450"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FF"/>
                  </a:solidFill>
                </a:rPr>
                <a:t>Age (in years):</a:t>
              </a:r>
            </a:p>
          </p:txBody>
        </p:sp>
        <p:sp>
          <p:nvSpPr>
            <p:cNvPr id="110636" name="Rectangle 44"/>
            <p:cNvSpPr>
              <a:spLocks noChangeArrowheads="1"/>
            </p:cNvSpPr>
            <p:nvPr/>
          </p:nvSpPr>
          <p:spPr bwMode="auto">
            <a:xfrm>
              <a:off x="200" y="2352"/>
              <a:ext cx="2536" cy="1368"/>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0000"/>
                </a:solidFill>
              </a:endParaRPr>
            </a:p>
          </p:txBody>
        </p:sp>
      </p:grpSp>
    </p:spTree>
    <p:extLst>
      <p:ext uri="{BB962C8B-B14F-4D97-AF65-F5344CB8AC3E}">
        <p14:creationId xmlns:p14="http://schemas.microsoft.com/office/powerpoint/2010/main" val="3370483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0633"/>
                                        </p:tgtEl>
                                        <p:attrNameLst>
                                          <p:attrName>style.visibility</p:attrName>
                                        </p:attrNameLst>
                                      </p:cBhvr>
                                      <p:to>
                                        <p:strVal val="visible"/>
                                      </p:to>
                                    </p:set>
                                    <p:anim calcmode="lin" valueType="num">
                                      <p:cBhvr additive="base">
                                        <p:cTn id="7" dur="500" fill="hold"/>
                                        <p:tgtEl>
                                          <p:spTgt spid="110633"/>
                                        </p:tgtEl>
                                        <p:attrNameLst>
                                          <p:attrName>ppt_x</p:attrName>
                                        </p:attrNameLst>
                                      </p:cBhvr>
                                      <p:tavLst>
                                        <p:tav tm="0">
                                          <p:val>
                                            <p:strVal val="0-#ppt_w/2"/>
                                          </p:val>
                                        </p:tav>
                                        <p:tav tm="100000">
                                          <p:val>
                                            <p:strVal val="#ppt_x"/>
                                          </p:val>
                                        </p:tav>
                                      </p:tavLst>
                                    </p:anim>
                                    <p:anim calcmode="lin" valueType="num">
                                      <p:cBhvr additive="base">
                                        <p:cTn id="8" dur="500" fill="hold"/>
                                        <p:tgtEl>
                                          <p:spTgt spid="1106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projcto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0634"/>
                                        </p:tgtEl>
                                        <p:attrNameLst>
                                          <p:attrName>style.visibility</p:attrName>
                                        </p:attrNameLst>
                                      </p:cBhvr>
                                      <p:to>
                                        <p:strVal val="visible"/>
                                      </p:to>
                                    </p:set>
                                    <p:anim calcmode="lin" valueType="num">
                                      <p:cBhvr additive="base">
                                        <p:cTn id="13" dur="500" fill="hold"/>
                                        <p:tgtEl>
                                          <p:spTgt spid="110634"/>
                                        </p:tgtEl>
                                        <p:attrNameLst>
                                          <p:attrName>ppt_x</p:attrName>
                                        </p:attrNameLst>
                                      </p:cBhvr>
                                      <p:tavLst>
                                        <p:tav tm="0">
                                          <p:val>
                                            <p:strVal val="0-#ppt_w/2"/>
                                          </p:val>
                                        </p:tav>
                                        <p:tav tm="100000">
                                          <p:val>
                                            <p:strVal val="#ppt_x"/>
                                          </p:val>
                                        </p:tav>
                                      </p:tavLst>
                                    </p:anim>
                                    <p:anim calcmode="lin" valueType="num">
                                      <p:cBhvr additive="base">
                                        <p:cTn id="14" dur="500" fill="hold"/>
                                        <p:tgtEl>
                                          <p:spTgt spid="1106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projcto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06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amera.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062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062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10635"/>
                                        </p:tgtEl>
                                        <p:attrNameLst>
                                          <p:attrName>style.visibility</p:attrName>
                                        </p:attrNameLst>
                                      </p:cBhvr>
                                      <p:to>
                                        <p:strVal val="visible"/>
                                      </p:to>
                                    </p:set>
                                    <p:anim calcmode="lin" valueType="num">
                                      <p:cBhvr additive="base">
                                        <p:cTn id="31" dur="500" fill="hold"/>
                                        <p:tgtEl>
                                          <p:spTgt spid="110635"/>
                                        </p:tgtEl>
                                        <p:attrNameLst>
                                          <p:attrName>ppt_x</p:attrName>
                                        </p:attrNameLst>
                                      </p:cBhvr>
                                      <p:tavLst>
                                        <p:tav tm="0">
                                          <p:val>
                                            <p:strVal val="0-#ppt_w/2"/>
                                          </p:val>
                                        </p:tav>
                                        <p:tav tm="100000">
                                          <p:val>
                                            <p:strVal val="#ppt_x"/>
                                          </p:val>
                                        </p:tav>
                                      </p:tavLst>
                                    </p:anim>
                                    <p:anim calcmode="lin" valueType="num">
                                      <p:cBhvr additive="base">
                                        <p:cTn id="32" dur="500" fill="hold"/>
                                        <p:tgtEl>
                                          <p:spTgt spid="11063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projctor.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10637"/>
                                        </p:tgtEl>
                                        <p:attrNameLst>
                                          <p:attrName>style.visibility</p:attrName>
                                        </p:attrNameLst>
                                      </p:cBhvr>
                                      <p:to>
                                        <p:strVal val="visible"/>
                                      </p:to>
                                    </p:set>
                                    <p:anim calcmode="lin" valueType="num">
                                      <p:cBhvr additive="base">
                                        <p:cTn id="37" dur="500" fill="hold"/>
                                        <p:tgtEl>
                                          <p:spTgt spid="110637"/>
                                        </p:tgtEl>
                                        <p:attrNameLst>
                                          <p:attrName>ppt_x</p:attrName>
                                        </p:attrNameLst>
                                      </p:cBhvr>
                                      <p:tavLst>
                                        <p:tav tm="0">
                                          <p:val>
                                            <p:strVal val="0-#ppt_w/2"/>
                                          </p:val>
                                        </p:tav>
                                        <p:tav tm="100000">
                                          <p:val>
                                            <p:strVal val="#ppt_x"/>
                                          </p:val>
                                        </p:tav>
                                      </p:tavLst>
                                    </p:anim>
                                    <p:anim calcmode="lin" valueType="num">
                                      <p:cBhvr additive="base">
                                        <p:cTn id="38" dur="500" fill="hold"/>
                                        <p:tgtEl>
                                          <p:spTgt spid="1106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projctor.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0617"/>
                                        </p:tgtEl>
                                        <p:attrNameLst>
                                          <p:attrName>style.visibility</p:attrName>
                                        </p:attrNameLst>
                                      </p:cBhvr>
                                      <p:to>
                                        <p:strVal val="visible"/>
                                      </p:to>
                                    </p:set>
                                    <p:anim calcmode="lin" valueType="num">
                                      <p:cBhvr additive="base">
                                        <p:cTn id="43" dur="500" fill="hold"/>
                                        <p:tgtEl>
                                          <p:spTgt spid="110617"/>
                                        </p:tgtEl>
                                        <p:attrNameLst>
                                          <p:attrName>ppt_x</p:attrName>
                                        </p:attrNameLst>
                                      </p:cBhvr>
                                      <p:tavLst>
                                        <p:tav tm="0">
                                          <p:val>
                                            <p:strVal val="0-#ppt_w/2"/>
                                          </p:val>
                                        </p:tav>
                                        <p:tav tm="100000">
                                          <p:val>
                                            <p:strVal val="#ppt_x"/>
                                          </p:val>
                                        </p:tav>
                                      </p:tavLst>
                                    </p:anim>
                                    <p:anim calcmode="lin" valueType="num">
                                      <p:cBhvr additive="base">
                                        <p:cTn id="44" dur="500" fill="hold"/>
                                        <p:tgtEl>
                                          <p:spTgt spid="1106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camera.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1106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glass.wav"/>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499"/>
                                          </p:stCondLst>
                                        </p:cTn>
                                        <p:tgtEl>
                                          <p:spTgt spid="11062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17" grpId="0" autoUpdateAnimBg="0"/>
      <p:bldP spid="110627" grpId="0" autoUpdateAnimBg="0"/>
      <p:bldP spid="110628" grpId="0" autoUpdateAnimBg="0"/>
      <p:bldP spid="11062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565150" y="554038"/>
            <a:ext cx="5892800" cy="546100"/>
          </a:xfrm>
        </p:spPr>
        <p:txBody>
          <a:bodyPr wrap="square"/>
          <a:lstStyle/>
          <a:p>
            <a:r>
              <a:rPr lang="en-US" altLang="en-US">
                <a:solidFill>
                  <a:srgbClr val="0000FF"/>
                </a:solidFill>
              </a:rPr>
              <a:t>Latest data look good</a:t>
            </a:r>
          </a:p>
        </p:txBody>
      </p:sp>
      <p:pic>
        <p:nvPicPr>
          <p:cNvPr id="139267" name="Picture 3" descr="Diamond C14 Barch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9263" y="1200150"/>
            <a:ext cx="5373687" cy="4140200"/>
          </a:xfrm>
          <a:prstGeom prst="rect">
            <a:avLst/>
          </a:prstGeom>
          <a:noFill/>
          <a:extLst>
            <a:ext uri="{909E8E84-426E-40DD-AFC4-6F175D3DCCD1}">
              <a14:hiddenFill xmlns:a14="http://schemas.microsoft.com/office/drawing/2010/main">
                <a:solidFill>
                  <a:srgbClr val="FFFFFF"/>
                </a:solidFill>
              </a14:hiddenFill>
            </a:ext>
          </a:extLst>
        </p:spPr>
      </p:pic>
      <p:sp>
        <p:nvSpPr>
          <p:cNvPr id="139268" name="Line 4"/>
          <p:cNvSpPr>
            <a:spLocks noChangeShapeType="1"/>
          </p:cNvSpPr>
          <p:nvPr/>
        </p:nvSpPr>
        <p:spPr bwMode="auto">
          <a:xfrm flipV="1">
            <a:off x="652463" y="1176338"/>
            <a:ext cx="7742237" cy="4762"/>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139269" name="Text Box 5"/>
          <p:cNvSpPr txBox="1">
            <a:spLocks noChangeArrowheads="1"/>
          </p:cNvSpPr>
          <p:nvPr/>
        </p:nvSpPr>
        <p:spPr bwMode="auto">
          <a:xfrm>
            <a:off x="3565525" y="1746250"/>
            <a:ext cx="2909888"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FC0128"/>
                </a:solidFill>
              </a:rPr>
              <a:t>12</a:t>
            </a:r>
            <a:r>
              <a:rPr lang="en-US" altLang="en-US" sz="2400" b="1">
                <a:solidFill>
                  <a:srgbClr val="FAFD00"/>
                </a:solidFill>
              </a:rPr>
              <a:t> </a:t>
            </a:r>
            <a:r>
              <a:rPr lang="en-US" altLang="en-US" sz="2400" b="1">
                <a:solidFill>
                  <a:srgbClr val="000487"/>
                </a:solidFill>
              </a:rPr>
              <a:t>diamonds from:</a:t>
            </a:r>
          </a:p>
        </p:txBody>
      </p:sp>
      <p:sp>
        <p:nvSpPr>
          <p:cNvPr id="139270" name="Text Box 6"/>
          <p:cNvSpPr txBox="1">
            <a:spLocks noChangeArrowheads="1"/>
          </p:cNvSpPr>
          <p:nvPr/>
        </p:nvSpPr>
        <p:spPr bwMode="auto">
          <a:xfrm>
            <a:off x="4137025" y="2347913"/>
            <a:ext cx="2212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FC0128"/>
                </a:solidFill>
              </a:rPr>
              <a:t>5</a:t>
            </a:r>
            <a:r>
              <a:rPr lang="en-US" altLang="en-US" sz="2000" b="1">
                <a:solidFill>
                  <a:srgbClr val="000000"/>
                </a:solidFill>
              </a:rPr>
              <a:t> different mines</a:t>
            </a:r>
          </a:p>
        </p:txBody>
      </p:sp>
      <p:sp>
        <p:nvSpPr>
          <p:cNvPr id="139271" name="Text Box 7"/>
          <p:cNvSpPr txBox="1">
            <a:spLocks noChangeArrowheads="1"/>
          </p:cNvSpPr>
          <p:nvPr/>
        </p:nvSpPr>
        <p:spPr bwMode="auto">
          <a:xfrm>
            <a:off x="4149725" y="2830513"/>
            <a:ext cx="236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FC0128"/>
                </a:solidFill>
              </a:rPr>
              <a:t>7</a:t>
            </a:r>
            <a:r>
              <a:rPr lang="en-US" altLang="en-US" sz="2000" b="1">
                <a:solidFill>
                  <a:srgbClr val="F7FFF5"/>
                </a:solidFill>
              </a:rPr>
              <a:t> </a:t>
            </a:r>
            <a:r>
              <a:rPr lang="en-US" altLang="en-US" sz="2000" b="1">
                <a:solidFill>
                  <a:srgbClr val="009900"/>
                </a:solidFill>
              </a:rPr>
              <a:t>different gravels</a:t>
            </a:r>
          </a:p>
        </p:txBody>
      </p:sp>
      <p:grpSp>
        <p:nvGrpSpPr>
          <p:cNvPr id="139272" name="Group 8"/>
          <p:cNvGrpSpPr>
            <a:grpSpLocks/>
          </p:cNvGrpSpPr>
          <p:nvPr/>
        </p:nvGrpSpPr>
        <p:grpSpPr bwMode="auto">
          <a:xfrm>
            <a:off x="1419225" y="4381500"/>
            <a:ext cx="1328738" cy="1727200"/>
            <a:chOff x="894" y="2760"/>
            <a:chExt cx="837" cy="1088"/>
          </a:xfrm>
        </p:grpSpPr>
        <p:sp>
          <p:nvSpPr>
            <p:cNvPr id="139273" name="Line 9"/>
            <p:cNvSpPr>
              <a:spLocks noChangeShapeType="1"/>
            </p:cNvSpPr>
            <p:nvPr/>
          </p:nvSpPr>
          <p:spPr bwMode="auto">
            <a:xfrm>
              <a:off x="1528" y="2760"/>
              <a:ext cx="0" cy="128"/>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139274" name="Line 10"/>
            <p:cNvSpPr>
              <a:spLocks noChangeShapeType="1"/>
            </p:cNvSpPr>
            <p:nvPr/>
          </p:nvSpPr>
          <p:spPr bwMode="auto">
            <a:xfrm flipV="1">
              <a:off x="1376" y="2896"/>
              <a:ext cx="152" cy="336"/>
            </a:xfrm>
            <a:prstGeom prst="line">
              <a:avLst/>
            </a:prstGeom>
            <a:noFill/>
            <a:ln w="508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139275" name="Text Box 11"/>
            <p:cNvSpPr txBox="1">
              <a:spLocks noChangeArrowheads="1"/>
            </p:cNvSpPr>
            <p:nvPr/>
          </p:nvSpPr>
          <p:spPr bwMode="auto">
            <a:xfrm>
              <a:off x="894" y="3271"/>
              <a:ext cx="837"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FC0128"/>
                  </a:solidFill>
                </a:rPr>
                <a:t>Machine</a:t>
              </a:r>
            </a:p>
            <a:p>
              <a:pPr eaLnBrk="0" fontAlgn="base" hangingPunct="0">
                <a:lnSpc>
                  <a:spcPct val="90000"/>
                </a:lnSpc>
                <a:spcBef>
                  <a:spcPct val="0"/>
                </a:spcBef>
                <a:spcAft>
                  <a:spcPct val="0"/>
                </a:spcAft>
              </a:pPr>
              <a:r>
                <a:rPr lang="en-US" altLang="en-US" sz="2000" b="1">
                  <a:solidFill>
                    <a:srgbClr val="FC0128"/>
                  </a:solidFill>
                </a:rPr>
                <a:t>Accuracy</a:t>
              </a:r>
            </a:p>
            <a:p>
              <a:pPr eaLnBrk="0" fontAlgn="base" hangingPunct="0">
                <a:lnSpc>
                  <a:spcPct val="90000"/>
                </a:lnSpc>
                <a:spcBef>
                  <a:spcPct val="0"/>
                </a:spcBef>
                <a:spcAft>
                  <a:spcPct val="0"/>
                </a:spcAft>
              </a:pPr>
              <a:r>
                <a:rPr lang="en-US" altLang="en-US" sz="2000" b="1">
                  <a:solidFill>
                    <a:srgbClr val="FC0128"/>
                  </a:solidFill>
                </a:rPr>
                <a:t>0.001</a:t>
              </a:r>
            </a:p>
          </p:txBody>
        </p:sp>
      </p:grpSp>
      <p:grpSp>
        <p:nvGrpSpPr>
          <p:cNvPr id="139276" name="Group 12"/>
          <p:cNvGrpSpPr>
            <a:grpSpLocks/>
          </p:cNvGrpSpPr>
          <p:nvPr/>
        </p:nvGrpSpPr>
        <p:grpSpPr bwMode="auto">
          <a:xfrm>
            <a:off x="2832100" y="4368800"/>
            <a:ext cx="3132138" cy="1604963"/>
            <a:chOff x="1784" y="2752"/>
            <a:chExt cx="1973" cy="1011"/>
          </a:xfrm>
        </p:grpSpPr>
        <p:sp>
          <p:nvSpPr>
            <p:cNvPr id="139277" name="Line 13"/>
            <p:cNvSpPr>
              <a:spLocks noChangeShapeType="1"/>
            </p:cNvSpPr>
            <p:nvPr/>
          </p:nvSpPr>
          <p:spPr bwMode="auto">
            <a:xfrm>
              <a:off x="1792" y="2752"/>
              <a:ext cx="0" cy="144"/>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139278" name="Line 14"/>
            <p:cNvSpPr>
              <a:spLocks noChangeShapeType="1"/>
            </p:cNvSpPr>
            <p:nvPr/>
          </p:nvSpPr>
          <p:spPr bwMode="auto">
            <a:xfrm>
              <a:off x="1784" y="2912"/>
              <a:ext cx="504" cy="456"/>
            </a:xfrm>
            <a:prstGeom prst="line">
              <a:avLst/>
            </a:prstGeom>
            <a:noFill/>
            <a:ln w="50800">
              <a:solidFill>
                <a:schemeClr val="bg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0000"/>
                </a:solidFill>
              </a:endParaRPr>
            </a:p>
          </p:txBody>
        </p:sp>
        <p:sp>
          <p:nvSpPr>
            <p:cNvPr id="139279" name="Text Box 15"/>
            <p:cNvSpPr txBox="1">
              <a:spLocks noChangeArrowheads="1"/>
            </p:cNvSpPr>
            <p:nvPr/>
          </p:nvSpPr>
          <p:spPr bwMode="auto">
            <a:xfrm>
              <a:off x="2102" y="3359"/>
              <a:ext cx="165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FC0128"/>
                  </a:solidFill>
                </a:rPr>
                <a:t>Assumed Standard</a:t>
              </a:r>
            </a:p>
            <a:p>
              <a:pPr eaLnBrk="0" fontAlgn="base" hangingPunct="0">
                <a:lnSpc>
                  <a:spcPct val="90000"/>
                </a:lnSpc>
                <a:spcBef>
                  <a:spcPct val="0"/>
                </a:spcBef>
                <a:spcAft>
                  <a:spcPct val="0"/>
                </a:spcAft>
              </a:pPr>
              <a:r>
                <a:rPr lang="en-US" altLang="en-US" sz="2000" b="1">
                  <a:solidFill>
                    <a:srgbClr val="FC0128"/>
                  </a:solidFill>
                </a:rPr>
                <a:t>“Background” 0.077</a:t>
              </a:r>
            </a:p>
          </p:txBody>
        </p:sp>
      </p:grpSp>
      <p:sp>
        <p:nvSpPr>
          <p:cNvPr id="139280" name="Text Box 16"/>
          <p:cNvSpPr txBox="1">
            <a:spLocks noChangeArrowheads="1"/>
          </p:cNvSpPr>
          <p:nvPr/>
        </p:nvSpPr>
        <p:spPr bwMode="auto">
          <a:xfrm>
            <a:off x="2066925" y="4857750"/>
            <a:ext cx="1004888"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baseline="30000">
                <a:solidFill>
                  <a:srgbClr val="FC0128"/>
                </a:solidFill>
              </a:rPr>
              <a:t>14</a:t>
            </a:r>
            <a:r>
              <a:rPr lang="en-US" altLang="en-US" sz="2400" b="1">
                <a:solidFill>
                  <a:srgbClr val="FC0128"/>
                </a:solidFill>
              </a:rPr>
              <a:t>C/C</a:t>
            </a:r>
            <a:r>
              <a:rPr lang="en-US" altLang="en-US" sz="2000" b="1">
                <a:solidFill>
                  <a:srgbClr val="FC0128"/>
                </a:solidFill>
              </a:rPr>
              <a:t>,</a:t>
            </a:r>
          </a:p>
        </p:txBody>
      </p:sp>
      <p:sp>
        <p:nvSpPr>
          <p:cNvPr id="139281" name="Text Box 17"/>
          <p:cNvSpPr txBox="1">
            <a:spLocks noChangeArrowheads="1"/>
          </p:cNvSpPr>
          <p:nvPr/>
        </p:nvSpPr>
        <p:spPr bwMode="auto">
          <a:xfrm>
            <a:off x="1012825" y="3270250"/>
            <a:ext cx="3827463" cy="477838"/>
          </a:xfrm>
          <a:prstGeom prst="rect">
            <a:avLst/>
          </a:prstGeom>
          <a:solidFill>
            <a:srgbClr val="01FD25"/>
          </a:solidFill>
          <a:ln w="571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Underground neutrons? </a:t>
            </a:r>
          </a:p>
        </p:txBody>
      </p:sp>
      <p:sp>
        <p:nvSpPr>
          <p:cNvPr id="139282" name="Rectangle 18"/>
          <p:cNvSpPr>
            <a:spLocks noChangeArrowheads="1"/>
          </p:cNvSpPr>
          <p:nvPr/>
        </p:nvSpPr>
        <p:spPr bwMode="auto">
          <a:xfrm>
            <a:off x="4891088" y="3270250"/>
            <a:ext cx="3203575" cy="477838"/>
          </a:xfrm>
          <a:prstGeom prst="rect">
            <a:avLst/>
          </a:prstGeom>
          <a:solidFill>
            <a:schemeClr val="tx1"/>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10,000 </a:t>
            </a:r>
            <a:r>
              <a:rPr lang="en-US" altLang="en-US" sz="2400" b="1">
                <a:solidFill>
                  <a:srgbClr val="000000"/>
                </a:solidFill>
                <a:cs typeface="Arial" pitchFamily="34" charset="0"/>
              </a:rPr>
              <a:t>times</a:t>
            </a:r>
            <a:r>
              <a:rPr lang="en-US" altLang="en-US" sz="2400" b="1">
                <a:solidFill>
                  <a:srgbClr val="000000"/>
                </a:solidFill>
              </a:rPr>
              <a:t> too low</a:t>
            </a:r>
          </a:p>
        </p:txBody>
      </p:sp>
    </p:spTree>
    <p:extLst>
      <p:ext uri="{BB962C8B-B14F-4D97-AF65-F5344CB8AC3E}">
        <p14:creationId xmlns:p14="http://schemas.microsoft.com/office/powerpoint/2010/main" val="3617594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9272"/>
                                        </p:tgtEl>
                                        <p:attrNameLst>
                                          <p:attrName>style.visibility</p:attrName>
                                        </p:attrNameLst>
                                      </p:cBhvr>
                                      <p:to>
                                        <p:strVal val="visible"/>
                                      </p:to>
                                    </p:set>
                                    <p:anim calcmode="lin" valueType="num">
                                      <p:cBhvr additive="base">
                                        <p:cTn id="7" dur="500" fill="hold"/>
                                        <p:tgtEl>
                                          <p:spTgt spid="139272"/>
                                        </p:tgtEl>
                                        <p:attrNameLst>
                                          <p:attrName>ppt_x</p:attrName>
                                        </p:attrNameLst>
                                      </p:cBhvr>
                                      <p:tavLst>
                                        <p:tav tm="0">
                                          <p:val>
                                            <p:strVal val="0-#ppt_w/2"/>
                                          </p:val>
                                        </p:tav>
                                        <p:tav tm="100000">
                                          <p:val>
                                            <p:strVal val="#ppt_x"/>
                                          </p:val>
                                        </p:tav>
                                      </p:tavLst>
                                    </p:anim>
                                    <p:anim calcmode="lin" valueType="num">
                                      <p:cBhvr additive="base">
                                        <p:cTn id="8" dur="500" fill="hold"/>
                                        <p:tgtEl>
                                          <p:spTgt spid="13927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39276"/>
                                        </p:tgtEl>
                                        <p:attrNameLst>
                                          <p:attrName>style.visibility</p:attrName>
                                        </p:attrNameLst>
                                      </p:cBhvr>
                                      <p:to>
                                        <p:strVal val="visible"/>
                                      </p:to>
                                    </p:set>
                                    <p:anim calcmode="lin" valueType="num">
                                      <p:cBhvr additive="base">
                                        <p:cTn id="13" dur="500" fill="hold"/>
                                        <p:tgtEl>
                                          <p:spTgt spid="139276"/>
                                        </p:tgtEl>
                                        <p:attrNameLst>
                                          <p:attrName>ppt_x</p:attrName>
                                        </p:attrNameLst>
                                      </p:cBhvr>
                                      <p:tavLst>
                                        <p:tav tm="0">
                                          <p:val>
                                            <p:strVal val="1+#ppt_w/2"/>
                                          </p:val>
                                        </p:tav>
                                        <p:tav tm="100000">
                                          <p:val>
                                            <p:strVal val="#ppt_x"/>
                                          </p:val>
                                        </p:tav>
                                      </p:tavLst>
                                    </p:anim>
                                    <p:anim calcmode="lin" valueType="num">
                                      <p:cBhvr additive="base">
                                        <p:cTn id="14" dur="500" fill="hold"/>
                                        <p:tgtEl>
                                          <p:spTgt spid="1392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81"/>
                                        </p:tgtEl>
                                        <p:attrNameLst>
                                          <p:attrName>style.visibility</p:attrName>
                                        </p:attrNameLst>
                                      </p:cBhvr>
                                      <p:to>
                                        <p:strVal val="visible"/>
                                      </p:to>
                                    </p:set>
                                    <p:anim calcmode="lin" valueType="num">
                                      <p:cBhvr additive="base">
                                        <p:cTn id="19" dur="500" fill="hold"/>
                                        <p:tgtEl>
                                          <p:spTgt spid="139281"/>
                                        </p:tgtEl>
                                        <p:attrNameLst>
                                          <p:attrName>ppt_x</p:attrName>
                                        </p:attrNameLst>
                                      </p:cBhvr>
                                      <p:tavLst>
                                        <p:tav tm="0">
                                          <p:val>
                                            <p:strVal val="0-#ppt_w/2"/>
                                          </p:val>
                                        </p:tav>
                                        <p:tav tm="100000">
                                          <p:val>
                                            <p:strVal val="#ppt_x"/>
                                          </p:val>
                                        </p:tav>
                                      </p:tavLst>
                                    </p:anim>
                                    <p:anim calcmode="lin" valueType="num">
                                      <p:cBhvr additive="base">
                                        <p:cTn id="20" dur="500" fill="hold"/>
                                        <p:tgtEl>
                                          <p:spTgt spid="13928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driveby.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9282"/>
                                        </p:tgtEl>
                                        <p:attrNameLst>
                                          <p:attrName>style.visibility</p:attrName>
                                        </p:attrNameLst>
                                      </p:cBhvr>
                                      <p:to>
                                        <p:strVal val="visible"/>
                                      </p:to>
                                    </p:set>
                                    <p:anim calcmode="lin" valueType="num">
                                      <p:cBhvr additive="base">
                                        <p:cTn id="25" dur="500" fill="hold"/>
                                        <p:tgtEl>
                                          <p:spTgt spid="139282"/>
                                        </p:tgtEl>
                                        <p:attrNameLst>
                                          <p:attrName>ppt_x</p:attrName>
                                        </p:attrNameLst>
                                      </p:cBhvr>
                                      <p:tavLst>
                                        <p:tav tm="0">
                                          <p:val>
                                            <p:strVal val="1+#ppt_w/2"/>
                                          </p:val>
                                        </p:tav>
                                        <p:tav tm="100000">
                                          <p:val>
                                            <p:strVal val="#ppt_x"/>
                                          </p:val>
                                        </p:tav>
                                      </p:tavLst>
                                    </p:anim>
                                    <p:anim calcmode="lin" valueType="num">
                                      <p:cBhvr additive="base">
                                        <p:cTn id="26" dur="500" fill="hold"/>
                                        <p:tgtEl>
                                          <p:spTgt spid="13928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81" grpId="0" animBg="1" autoUpdateAnimBg="0"/>
      <p:bldP spid="139282"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Freeform 1026" descr="Granite"/>
          <p:cNvSpPr>
            <a:spLocks/>
          </p:cNvSpPr>
          <p:nvPr/>
        </p:nvSpPr>
        <p:spPr bwMode="auto">
          <a:xfrm>
            <a:off x="1193800" y="1765300"/>
            <a:ext cx="7200900" cy="4521200"/>
          </a:xfrm>
          <a:custGeom>
            <a:avLst/>
            <a:gdLst>
              <a:gd name="T0" fmla="*/ 80 w 4536"/>
              <a:gd name="T1" fmla="*/ 1864 h 2848"/>
              <a:gd name="T2" fmla="*/ 104 w 4536"/>
              <a:gd name="T3" fmla="*/ 1560 h 2848"/>
              <a:gd name="T4" fmla="*/ 0 w 4536"/>
              <a:gd name="T5" fmla="*/ 1064 h 2848"/>
              <a:gd name="T6" fmla="*/ 160 w 4536"/>
              <a:gd name="T7" fmla="*/ 672 h 2848"/>
              <a:gd name="T8" fmla="*/ 144 w 4536"/>
              <a:gd name="T9" fmla="*/ 200 h 2848"/>
              <a:gd name="T10" fmla="*/ 504 w 4536"/>
              <a:gd name="T11" fmla="*/ 64 h 2848"/>
              <a:gd name="T12" fmla="*/ 952 w 4536"/>
              <a:gd name="T13" fmla="*/ 72 h 2848"/>
              <a:gd name="T14" fmla="*/ 1112 w 4536"/>
              <a:gd name="T15" fmla="*/ 176 h 2848"/>
              <a:gd name="T16" fmla="*/ 1456 w 4536"/>
              <a:gd name="T17" fmla="*/ 32 h 2848"/>
              <a:gd name="T18" fmla="*/ 1728 w 4536"/>
              <a:gd name="T19" fmla="*/ 64 h 2848"/>
              <a:gd name="T20" fmla="*/ 1824 w 4536"/>
              <a:gd name="T21" fmla="*/ 128 h 2848"/>
              <a:gd name="T22" fmla="*/ 2160 w 4536"/>
              <a:gd name="T23" fmla="*/ 48 h 2848"/>
              <a:gd name="T24" fmla="*/ 2408 w 4536"/>
              <a:gd name="T25" fmla="*/ 104 h 2848"/>
              <a:gd name="T26" fmla="*/ 2816 w 4536"/>
              <a:gd name="T27" fmla="*/ 0 h 2848"/>
              <a:gd name="T28" fmla="*/ 3424 w 4536"/>
              <a:gd name="T29" fmla="*/ 136 h 2848"/>
              <a:gd name="T30" fmla="*/ 3624 w 4536"/>
              <a:gd name="T31" fmla="*/ 88 h 2848"/>
              <a:gd name="T32" fmla="*/ 3872 w 4536"/>
              <a:gd name="T33" fmla="*/ 48 h 2848"/>
              <a:gd name="T34" fmla="*/ 4192 w 4536"/>
              <a:gd name="T35" fmla="*/ 272 h 2848"/>
              <a:gd name="T36" fmla="*/ 4240 w 4536"/>
              <a:gd name="T37" fmla="*/ 568 h 2848"/>
              <a:gd name="T38" fmla="*/ 4536 w 4536"/>
              <a:gd name="T39" fmla="*/ 696 h 2848"/>
              <a:gd name="T40" fmla="*/ 4152 w 4536"/>
              <a:gd name="T41" fmla="*/ 1008 h 2848"/>
              <a:gd name="T42" fmla="*/ 4128 w 4536"/>
              <a:gd name="T43" fmla="*/ 1312 h 2848"/>
              <a:gd name="T44" fmla="*/ 4232 w 4536"/>
              <a:gd name="T45" fmla="*/ 1376 h 2848"/>
              <a:gd name="T46" fmla="*/ 4248 w 4536"/>
              <a:gd name="T47" fmla="*/ 1720 h 2848"/>
              <a:gd name="T48" fmla="*/ 4168 w 4536"/>
              <a:gd name="T49" fmla="*/ 1856 h 2848"/>
              <a:gd name="T50" fmla="*/ 4280 w 4536"/>
              <a:gd name="T51" fmla="*/ 1864 h 2848"/>
              <a:gd name="T52" fmla="*/ 4264 w 4536"/>
              <a:gd name="T53" fmla="*/ 2144 h 2848"/>
              <a:gd name="T54" fmla="*/ 4168 w 4536"/>
              <a:gd name="T55" fmla="*/ 2224 h 2848"/>
              <a:gd name="T56" fmla="*/ 4128 w 4536"/>
              <a:gd name="T57" fmla="*/ 2608 h 2848"/>
              <a:gd name="T58" fmla="*/ 3984 w 4536"/>
              <a:gd name="T59" fmla="*/ 2712 h 2848"/>
              <a:gd name="T60" fmla="*/ 3680 w 4536"/>
              <a:gd name="T61" fmla="*/ 2792 h 2848"/>
              <a:gd name="T62" fmla="*/ 3264 w 4536"/>
              <a:gd name="T63" fmla="*/ 2752 h 2848"/>
              <a:gd name="T64" fmla="*/ 2680 w 4536"/>
              <a:gd name="T65" fmla="*/ 2840 h 2848"/>
              <a:gd name="T66" fmla="*/ 2392 w 4536"/>
              <a:gd name="T67" fmla="*/ 2696 h 2848"/>
              <a:gd name="T68" fmla="*/ 2112 w 4536"/>
              <a:gd name="T69" fmla="*/ 2848 h 2848"/>
              <a:gd name="T70" fmla="*/ 1816 w 4536"/>
              <a:gd name="T71" fmla="*/ 2696 h 2848"/>
              <a:gd name="T72" fmla="*/ 1320 w 4536"/>
              <a:gd name="T73" fmla="*/ 2792 h 2848"/>
              <a:gd name="T74" fmla="*/ 1096 w 4536"/>
              <a:gd name="T75" fmla="*/ 2688 h 2848"/>
              <a:gd name="T76" fmla="*/ 736 w 4536"/>
              <a:gd name="T77" fmla="*/ 2744 h 2848"/>
              <a:gd name="T78" fmla="*/ 512 w 4536"/>
              <a:gd name="T79" fmla="*/ 2816 h 2848"/>
              <a:gd name="T80" fmla="*/ 440 w 4536"/>
              <a:gd name="T81" fmla="*/ 2584 h 2848"/>
              <a:gd name="T82" fmla="*/ 312 w 4536"/>
              <a:gd name="T83" fmla="*/ 2440 h 2848"/>
              <a:gd name="T84" fmla="*/ 80 w 4536"/>
              <a:gd name="T85" fmla="*/ 1864 h 2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6" h="2848">
                <a:moveTo>
                  <a:pt x="80" y="1864"/>
                </a:moveTo>
                <a:lnTo>
                  <a:pt x="104" y="1560"/>
                </a:lnTo>
                <a:lnTo>
                  <a:pt x="0" y="1064"/>
                </a:lnTo>
                <a:lnTo>
                  <a:pt x="160" y="672"/>
                </a:lnTo>
                <a:lnTo>
                  <a:pt x="144" y="200"/>
                </a:lnTo>
                <a:lnTo>
                  <a:pt x="504" y="64"/>
                </a:lnTo>
                <a:lnTo>
                  <a:pt x="952" y="72"/>
                </a:lnTo>
                <a:lnTo>
                  <a:pt x="1112" y="176"/>
                </a:lnTo>
                <a:lnTo>
                  <a:pt x="1456" y="32"/>
                </a:lnTo>
                <a:lnTo>
                  <a:pt x="1728" y="64"/>
                </a:lnTo>
                <a:lnTo>
                  <a:pt x="1824" y="128"/>
                </a:lnTo>
                <a:lnTo>
                  <a:pt x="2160" y="48"/>
                </a:lnTo>
                <a:lnTo>
                  <a:pt x="2408" y="104"/>
                </a:lnTo>
                <a:lnTo>
                  <a:pt x="2816" y="0"/>
                </a:lnTo>
                <a:lnTo>
                  <a:pt x="3424" y="136"/>
                </a:lnTo>
                <a:lnTo>
                  <a:pt x="3624" y="88"/>
                </a:lnTo>
                <a:lnTo>
                  <a:pt x="3872" y="48"/>
                </a:lnTo>
                <a:lnTo>
                  <a:pt x="4192" y="272"/>
                </a:lnTo>
                <a:lnTo>
                  <a:pt x="4240" y="568"/>
                </a:lnTo>
                <a:lnTo>
                  <a:pt x="4536" y="696"/>
                </a:lnTo>
                <a:lnTo>
                  <a:pt x="4152" y="1008"/>
                </a:lnTo>
                <a:lnTo>
                  <a:pt x="4128" y="1312"/>
                </a:lnTo>
                <a:lnTo>
                  <a:pt x="4232" y="1376"/>
                </a:lnTo>
                <a:lnTo>
                  <a:pt x="4248" y="1720"/>
                </a:lnTo>
                <a:lnTo>
                  <a:pt x="4168" y="1856"/>
                </a:lnTo>
                <a:lnTo>
                  <a:pt x="4280" y="1864"/>
                </a:lnTo>
                <a:lnTo>
                  <a:pt x="4264" y="2144"/>
                </a:lnTo>
                <a:lnTo>
                  <a:pt x="4168" y="2224"/>
                </a:lnTo>
                <a:lnTo>
                  <a:pt x="4128" y="2608"/>
                </a:lnTo>
                <a:lnTo>
                  <a:pt x="3984" y="2712"/>
                </a:lnTo>
                <a:lnTo>
                  <a:pt x="3680" y="2792"/>
                </a:lnTo>
                <a:lnTo>
                  <a:pt x="3264" y="2752"/>
                </a:lnTo>
                <a:lnTo>
                  <a:pt x="2680" y="2840"/>
                </a:lnTo>
                <a:lnTo>
                  <a:pt x="2392" y="2696"/>
                </a:lnTo>
                <a:lnTo>
                  <a:pt x="2112" y="2848"/>
                </a:lnTo>
                <a:lnTo>
                  <a:pt x="1816" y="2696"/>
                </a:lnTo>
                <a:lnTo>
                  <a:pt x="1320" y="2792"/>
                </a:lnTo>
                <a:lnTo>
                  <a:pt x="1096" y="2688"/>
                </a:lnTo>
                <a:lnTo>
                  <a:pt x="736" y="2744"/>
                </a:lnTo>
                <a:lnTo>
                  <a:pt x="512" y="2816"/>
                </a:lnTo>
                <a:lnTo>
                  <a:pt x="440" y="2584"/>
                </a:lnTo>
                <a:lnTo>
                  <a:pt x="312" y="2440"/>
                </a:lnTo>
                <a:lnTo>
                  <a:pt x="80" y="1864"/>
                </a:lnTo>
                <a:close/>
              </a:path>
            </a:pathLst>
          </a:custGeom>
          <a:blipFill dpi="0" rotWithShape="0">
            <a:blip r:embed="rId5"/>
            <a:srcRect/>
            <a:tile tx="0" ty="0" sx="100000" sy="100000" flip="none" algn="tl"/>
          </a:blipFill>
          <a:ln w="508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FF00"/>
              </a:solidFill>
            </a:endParaRPr>
          </a:p>
        </p:txBody>
      </p:sp>
      <p:sp>
        <p:nvSpPr>
          <p:cNvPr id="241667" name="Rectangle 1027"/>
          <p:cNvSpPr>
            <a:spLocks noGrp="1" noChangeArrowheads="1"/>
          </p:cNvSpPr>
          <p:nvPr>
            <p:ph type="title"/>
          </p:nvPr>
        </p:nvSpPr>
        <p:spPr>
          <a:xfrm>
            <a:off x="654050" y="630238"/>
            <a:ext cx="7747000" cy="987425"/>
          </a:xfrm>
        </p:spPr>
        <p:txBody>
          <a:bodyPr wrap="square"/>
          <a:lstStyle/>
          <a:p>
            <a:pPr algn="ctr"/>
            <a:r>
              <a:rPr lang="en-US" altLang="en-US" sz="3600" dirty="0">
                <a:solidFill>
                  <a:schemeClr val="tx2"/>
                </a:solidFill>
              </a:rPr>
              <a:t>The </a:t>
            </a:r>
            <a:r>
              <a:rPr lang="en-US" altLang="en-US" sz="3600" dirty="0">
                <a:solidFill>
                  <a:srgbClr val="FF0000"/>
                </a:solidFill>
              </a:rPr>
              <a:t>most foolproof method to </a:t>
            </a:r>
            <a:r>
              <a:rPr lang="en-US" altLang="en-US" sz="3600" dirty="0">
                <a:solidFill>
                  <a:schemeClr val="tx2"/>
                </a:solidFill>
              </a:rPr>
              <a:t>compare four types of nuclear dates:</a:t>
            </a:r>
          </a:p>
        </p:txBody>
      </p:sp>
      <p:sp>
        <p:nvSpPr>
          <p:cNvPr id="241668" name="Line 1028"/>
          <p:cNvSpPr>
            <a:spLocks noChangeShapeType="1"/>
          </p:cNvSpPr>
          <p:nvPr/>
        </p:nvSpPr>
        <p:spPr bwMode="auto">
          <a:xfrm>
            <a:off x="520700" y="1651000"/>
            <a:ext cx="7632700"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FF00"/>
              </a:solidFill>
            </a:endParaRPr>
          </a:p>
        </p:txBody>
      </p:sp>
      <p:sp>
        <p:nvSpPr>
          <p:cNvPr id="241672" name="Text Box 1032"/>
          <p:cNvSpPr txBox="1">
            <a:spLocks noChangeArrowheads="1"/>
          </p:cNvSpPr>
          <p:nvPr/>
        </p:nvSpPr>
        <p:spPr bwMode="auto">
          <a:xfrm>
            <a:off x="2473325" y="2170113"/>
            <a:ext cx="4198585" cy="867930"/>
          </a:xfrm>
          <a:prstGeom prst="rect">
            <a:avLst/>
          </a:prstGeom>
          <a:solidFill>
            <a:srgbClr val="FFFF99"/>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lnSpc>
                <a:spcPct val="90000"/>
              </a:lnSpc>
              <a:spcBef>
                <a:spcPct val="0"/>
              </a:spcBef>
              <a:spcAft>
                <a:spcPct val="0"/>
              </a:spcAft>
            </a:pPr>
            <a:r>
              <a:rPr lang="en-US" altLang="en-US" sz="2800" b="1" dirty="0">
                <a:solidFill>
                  <a:srgbClr val="000000"/>
                </a:solidFill>
              </a:rPr>
              <a:t>“Mineral </a:t>
            </a:r>
            <a:r>
              <a:rPr lang="en-US" altLang="en-US" sz="2800" b="1" dirty="0" err="1">
                <a:solidFill>
                  <a:srgbClr val="000000"/>
                </a:solidFill>
              </a:rPr>
              <a:t>isochron</a:t>
            </a:r>
            <a:r>
              <a:rPr lang="en-US" altLang="en-US" sz="2800" b="1" dirty="0">
                <a:solidFill>
                  <a:srgbClr val="000000"/>
                </a:solidFill>
              </a:rPr>
              <a:t>”</a:t>
            </a:r>
          </a:p>
          <a:p>
            <a:pPr algn="ctr" eaLnBrk="0" fontAlgn="base" hangingPunct="0">
              <a:lnSpc>
                <a:spcPct val="90000"/>
              </a:lnSpc>
              <a:spcBef>
                <a:spcPct val="0"/>
              </a:spcBef>
              <a:spcAft>
                <a:spcPct val="0"/>
              </a:spcAft>
            </a:pPr>
            <a:r>
              <a:rPr lang="en-US" altLang="en-US" sz="2800" b="1" dirty="0">
                <a:solidFill>
                  <a:srgbClr val="000000"/>
                </a:solidFill>
              </a:rPr>
              <a:t>dating in a single rock:</a:t>
            </a:r>
          </a:p>
        </p:txBody>
      </p:sp>
      <p:sp>
        <p:nvSpPr>
          <p:cNvPr id="241675" name="Text Box 1035"/>
          <p:cNvSpPr txBox="1">
            <a:spLocks noChangeArrowheads="1"/>
          </p:cNvSpPr>
          <p:nvPr/>
        </p:nvSpPr>
        <p:spPr bwMode="auto">
          <a:xfrm>
            <a:off x="1905000" y="3219450"/>
            <a:ext cx="5180013" cy="424732"/>
          </a:xfrm>
          <a:prstGeom prst="rect">
            <a:avLst/>
          </a:prstGeom>
          <a:solidFill>
            <a:srgbClr val="FFFFFF"/>
          </a:solidFill>
          <a:ln w="381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90000"/>
              </a:lnSpc>
              <a:spcBef>
                <a:spcPct val="0"/>
              </a:spcBef>
              <a:spcAft>
                <a:spcPct val="0"/>
              </a:spcAft>
            </a:pPr>
            <a:r>
              <a:rPr lang="en-US" altLang="en-US" sz="2400" b="1" dirty="0">
                <a:solidFill>
                  <a:srgbClr val="000000"/>
                </a:solidFill>
              </a:rPr>
              <a:t>1.  </a:t>
            </a:r>
            <a:r>
              <a:rPr lang="en-US" altLang="en-US" sz="2400" b="1" dirty="0">
                <a:solidFill>
                  <a:srgbClr val="0000FF"/>
                </a:solidFill>
              </a:rPr>
              <a:t>Uranium–Lead		1.25BY </a:t>
            </a:r>
          </a:p>
        </p:txBody>
      </p:sp>
      <p:sp>
        <p:nvSpPr>
          <p:cNvPr id="241676" name="Rectangle 1036"/>
          <p:cNvSpPr>
            <a:spLocks noChangeArrowheads="1"/>
          </p:cNvSpPr>
          <p:nvPr/>
        </p:nvSpPr>
        <p:spPr bwMode="auto">
          <a:xfrm>
            <a:off x="1912937" y="3790950"/>
            <a:ext cx="5172076" cy="424732"/>
          </a:xfrm>
          <a:prstGeom prst="rect">
            <a:avLst/>
          </a:prstGeom>
          <a:solidFill>
            <a:srgbClr val="FFFFFF"/>
          </a:solidFill>
          <a:ln w="381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90000"/>
              </a:lnSpc>
              <a:spcBef>
                <a:spcPct val="0"/>
              </a:spcBef>
              <a:spcAft>
                <a:spcPct val="0"/>
              </a:spcAft>
            </a:pPr>
            <a:r>
              <a:rPr lang="en-US" altLang="en-US" sz="2400" b="1" dirty="0">
                <a:solidFill>
                  <a:srgbClr val="000000"/>
                </a:solidFill>
              </a:rPr>
              <a:t>2.  </a:t>
            </a:r>
            <a:r>
              <a:rPr lang="en-US" altLang="en-US" sz="2400" b="1" dirty="0">
                <a:solidFill>
                  <a:srgbClr val="0000FF"/>
                </a:solidFill>
              </a:rPr>
              <a:t>Potassium-Argon 	 0.85BY</a:t>
            </a:r>
          </a:p>
        </p:txBody>
      </p:sp>
      <p:sp>
        <p:nvSpPr>
          <p:cNvPr id="241677" name="Rectangle 1037"/>
          <p:cNvSpPr>
            <a:spLocks noChangeArrowheads="1"/>
          </p:cNvSpPr>
          <p:nvPr/>
        </p:nvSpPr>
        <p:spPr bwMode="auto">
          <a:xfrm>
            <a:off x="1905000" y="4375150"/>
            <a:ext cx="5180013" cy="424732"/>
          </a:xfrm>
          <a:prstGeom prst="rect">
            <a:avLst/>
          </a:prstGeom>
          <a:solidFill>
            <a:srgbClr val="FFFFFF"/>
          </a:solidFill>
          <a:ln w="381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90000"/>
              </a:lnSpc>
              <a:spcBef>
                <a:spcPct val="0"/>
              </a:spcBef>
              <a:spcAft>
                <a:spcPct val="0"/>
              </a:spcAft>
            </a:pPr>
            <a:r>
              <a:rPr lang="en-US" altLang="en-US" sz="2400" b="1" dirty="0">
                <a:solidFill>
                  <a:srgbClr val="000000"/>
                </a:solidFill>
              </a:rPr>
              <a:t>3.  </a:t>
            </a:r>
            <a:r>
              <a:rPr lang="en-US" altLang="en-US" sz="2400" b="1" dirty="0">
                <a:solidFill>
                  <a:srgbClr val="0000FF"/>
                </a:solidFill>
              </a:rPr>
              <a:t>Samarium-Neodymium 1.35BY</a:t>
            </a:r>
          </a:p>
        </p:txBody>
      </p:sp>
      <p:sp>
        <p:nvSpPr>
          <p:cNvPr id="241678" name="Rectangle 1038"/>
          <p:cNvSpPr>
            <a:spLocks noChangeArrowheads="1"/>
          </p:cNvSpPr>
          <p:nvPr/>
        </p:nvSpPr>
        <p:spPr bwMode="auto">
          <a:xfrm>
            <a:off x="1930400" y="4972050"/>
            <a:ext cx="5154613" cy="424732"/>
          </a:xfrm>
          <a:prstGeom prst="rect">
            <a:avLst/>
          </a:prstGeom>
          <a:solidFill>
            <a:srgbClr val="FFFFFF"/>
          </a:solidFill>
          <a:ln w="381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90000"/>
              </a:lnSpc>
              <a:spcBef>
                <a:spcPct val="0"/>
              </a:spcBef>
              <a:spcAft>
                <a:spcPct val="0"/>
              </a:spcAft>
            </a:pPr>
            <a:r>
              <a:rPr lang="en-US" altLang="en-US" sz="2400" b="1" dirty="0">
                <a:solidFill>
                  <a:srgbClr val="000000"/>
                </a:solidFill>
              </a:rPr>
              <a:t>4.  </a:t>
            </a:r>
            <a:r>
              <a:rPr lang="en-US" altLang="en-US" sz="2400" b="1" dirty="0">
                <a:solidFill>
                  <a:srgbClr val="0000FF"/>
                </a:solidFill>
              </a:rPr>
              <a:t>Rubidium-Strontium	 1.05BY</a:t>
            </a:r>
          </a:p>
        </p:txBody>
      </p:sp>
    </p:spTree>
    <p:extLst>
      <p:ext uri="{BB962C8B-B14F-4D97-AF65-F5344CB8AC3E}">
        <p14:creationId xmlns:p14="http://schemas.microsoft.com/office/powerpoint/2010/main" val="3126157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167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167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167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167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5" grpId="0" animBg="1" autoUpdateAnimBg="0"/>
      <p:bldP spid="241676" grpId="0" animBg="1" autoUpdateAnimBg="0"/>
      <p:bldP spid="241677" grpId="0" animBg="1" autoUpdateAnimBg="0"/>
      <p:bldP spid="241678"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8" name="Picture 1034" descr="Four Isochron Ages, col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3463" y="1930400"/>
            <a:ext cx="5049837" cy="3557588"/>
          </a:xfrm>
          <a:prstGeom prst="rect">
            <a:avLst/>
          </a:prstGeom>
          <a:noFill/>
          <a:extLst>
            <a:ext uri="{909E8E84-426E-40DD-AFC4-6F175D3DCCD1}">
              <a14:hiddenFill xmlns:a14="http://schemas.microsoft.com/office/drawing/2010/main">
                <a:solidFill>
                  <a:srgbClr val="FFFFFF"/>
                </a:solidFill>
              </a14:hiddenFill>
            </a:ext>
          </a:extLst>
        </p:spPr>
      </p:pic>
      <p:sp>
        <p:nvSpPr>
          <p:cNvPr id="242690" name="Rectangle 1026"/>
          <p:cNvSpPr>
            <a:spLocks noGrp="1" noChangeArrowheads="1"/>
          </p:cNvSpPr>
          <p:nvPr>
            <p:ph type="title"/>
          </p:nvPr>
        </p:nvSpPr>
        <p:spPr>
          <a:xfrm>
            <a:off x="539750" y="388938"/>
            <a:ext cx="6858000" cy="987425"/>
          </a:xfrm>
        </p:spPr>
        <p:txBody>
          <a:bodyPr wrap="square"/>
          <a:lstStyle/>
          <a:p>
            <a:r>
              <a:rPr lang="en-US" altLang="en-US" sz="3600">
                <a:solidFill>
                  <a:schemeClr val="tx1"/>
                </a:solidFill>
              </a:rPr>
              <a:t>We got</a:t>
            </a:r>
            <a:r>
              <a:rPr lang="en-US" altLang="en-US" sz="3600">
                <a:solidFill>
                  <a:schemeClr val="hlink"/>
                </a:solidFill>
              </a:rPr>
              <a:t> </a:t>
            </a:r>
            <a:r>
              <a:rPr lang="en-US" altLang="en-US" sz="3600">
                <a:solidFill>
                  <a:schemeClr val="tx2"/>
                </a:solidFill>
              </a:rPr>
              <a:t>four </a:t>
            </a:r>
            <a:r>
              <a:rPr lang="en-US" altLang="en-US" sz="3600">
                <a:solidFill>
                  <a:schemeClr val="hlink"/>
                </a:solidFill>
              </a:rPr>
              <a:t>very different</a:t>
            </a:r>
            <a:r>
              <a:rPr lang="en-US" altLang="en-US" sz="3600">
                <a:solidFill>
                  <a:schemeClr val="tx1"/>
                </a:solidFill>
              </a:rPr>
              <a:t> </a:t>
            </a:r>
            <a:r>
              <a:rPr lang="en-US" altLang="en-US" sz="3600">
                <a:solidFill>
                  <a:schemeClr val="hlink"/>
                </a:solidFill>
              </a:rPr>
              <a:t>“ages”</a:t>
            </a:r>
            <a:r>
              <a:rPr lang="en-US" altLang="en-US" sz="3600"/>
              <a:t> </a:t>
            </a:r>
            <a:r>
              <a:rPr lang="en-US" altLang="en-US" sz="3600">
                <a:solidFill>
                  <a:schemeClr val="tx2"/>
                </a:solidFill>
              </a:rPr>
              <a:t>for </a:t>
            </a:r>
            <a:r>
              <a:rPr lang="en-US" altLang="en-US" sz="3600">
                <a:solidFill>
                  <a:srgbClr val="FF0000"/>
                </a:solidFill>
              </a:rPr>
              <a:t>the same rock</a:t>
            </a:r>
          </a:p>
        </p:txBody>
      </p:sp>
      <p:sp>
        <p:nvSpPr>
          <p:cNvPr id="242691" name="Line 1027"/>
          <p:cNvSpPr>
            <a:spLocks noChangeShapeType="1"/>
          </p:cNvSpPr>
          <p:nvPr/>
        </p:nvSpPr>
        <p:spPr bwMode="auto">
          <a:xfrm>
            <a:off x="558800" y="1574800"/>
            <a:ext cx="7632700"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FF00"/>
              </a:solidFill>
            </a:endParaRPr>
          </a:p>
        </p:txBody>
      </p:sp>
      <p:sp>
        <p:nvSpPr>
          <p:cNvPr id="242693" name="Text Box 1029"/>
          <p:cNvSpPr txBox="1">
            <a:spLocks noChangeArrowheads="1"/>
          </p:cNvSpPr>
          <p:nvPr/>
        </p:nvSpPr>
        <p:spPr bwMode="auto">
          <a:xfrm>
            <a:off x="203200" y="1911350"/>
            <a:ext cx="220027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00"/>
                </a:solidFill>
              </a:rPr>
              <a:t>“Age” orders:</a:t>
            </a:r>
          </a:p>
        </p:txBody>
      </p:sp>
      <p:sp>
        <p:nvSpPr>
          <p:cNvPr id="242694" name="Text Box 1030"/>
          <p:cNvSpPr txBox="1">
            <a:spLocks noChangeArrowheads="1"/>
          </p:cNvSpPr>
          <p:nvPr/>
        </p:nvSpPr>
        <p:spPr bwMode="auto">
          <a:xfrm>
            <a:off x="835025" y="2386013"/>
            <a:ext cx="1868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FF0000"/>
                </a:solidFill>
                <a:sym typeface="Symbol" pitchFamily="18" charset="2"/>
              </a:rPr>
              <a:t>Alpha</a:t>
            </a:r>
            <a:r>
              <a:rPr lang="en-US" altLang="en-US" sz="2000" b="1">
                <a:solidFill>
                  <a:srgbClr val="000000"/>
                </a:solidFill>
                <a:sym typeface="Symbol" pitchFamily="18" charset="2"/>
              </a:rPr>
              <a:t>  &gt;  </a:t>
            </a:r>
            <a:r>
              <a:rPr lang="en-US" altLang="en-US" sz="2000" b="1">
                <a:solidFill>
                  <a:srgbClr val="0000FF"/>
                </a:solidFill>
                <a:sym typeface="Symbol" pitchFamily="18" charset="2"/>
              </a:rPr>
              <a:t>Beta</a:t>
            </a:r>
            <a:endParaRPr lang="en-US" altLang="en-US" sz="2000" b="1">
              <a:solidFill>
                <a:srgbClr val="0000FF"/>
              </a:solidFill>
            </a:endParaRPr>
          </a:p>
        </p:txBody>
      </p:sp>
      <p:sp>
        <p:nvSpPr>
          <p:cNvPr id="242695" name="Text Box 1031"/>
          <p:cNvSpPr txBox="1">
            <a:spLocks noChangeArrowheads="1"/>
          </p:cNvSpPr>
          <p:nvPr/>
        </p:nvSpPr>
        <p:spPr bwMode="auto">
          <a:xfrm>
            <a:off x="276225" y="2754313"/>
            <a:ext cx="32845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90000"/>
              </a:lnSpc>
              <a:spcBef>
                <a:spcPct val="0"/>
              </a:spcBef>
              <a:spcAft>
                <a:spcPct val="0"/>
              </a:spcAft>
            </a:pPr>
            <a:r>
              <a:rPr lang="en-US" altLang="en-US" sz="2000" b="1">
                <a:solidFill>
                  <a:srgbClr val="FF0066"/>
                </a:solidFill>
              </a:rPr>
              <a:t>Long</a:t>
            </a:r>
            <a:r>
              <a:rPr lang="en-US" altLang="en-US" sz="2000" b="1">
                <a:solidFill>
                  <a:srgbClr val="000000"/>
                </a:solidFill>
              </a:rPr>
              <a:t> </a:t>
            </a:r>
            <a:r>
              <a:rPr lang="en-US" altLang="en-US" sz="2000" b="1">
                <a:solidFill>
                  <a:srgbClr val="000000"/>
                </a:solidFill>
                <a:cs typeface="Arial" pitchFamily="34" charset="0"/>
              </a:rPr>
              <a:t>½life  </a:t>
            </a:r>
            <a:r>
              <a:rPr lang="en-US" altLang="en-US" sz="2000" b="1">
                <a:solidFill>
                  <a:srgbClr val="000000"/>
                </a:solidFill>
              </a:rPr>
              <a:t>&gt;  </a:t>
            </a:r>
            <a:r>
              <a:rPr lang="en-US" altLang="en-US" sz="2000" b="1">
                <a:solidFill>
                  <a:srgbClr val="009900"/>
                </a:solidFill>
              </a:rPr>
              <a:t>Short</a:t>
            </a:r>
            <a:r>
              <a:rPr lang="en-US" altLang="en-US" sz="2000" b="1">
                <a:solidFill>
                  <a:srgbClr val="FF0000"/>
                </a:solidFill>
              </a:rPr>
              <a:t> </a:t>
            </a:r>
            <a:r>
              <a:rPr lang="en-US" altLang="en-US" sz="2000" b="1">
                <a:solidFill>
                  <a:srgbClr val="000000"/>
                </a:solidFill>
                <a:cs typeface="Arial" pitchFamily="34" charset="0"/>
              </a:rPr>
              <a:t>½life </a:t>
            </a:r>
          </a:p>
        </p:txBody>
      </p:sp>
      <p:sp>
        <p:nvSpPr>
          <p:cNvPr id="242696" name="Text Box 1032"/>
          <p:cNvSpPr txBox="1">
            <a:spLocks noChangeArrowheads="1"/>
          </p:cNvSpPr>
          <p:nvPr/>
        </p:nvSpPr>
        <p:spPr bwMode="auto">
          <a:xfrm>
            <a:off x="3984625" y="1633538"/>
            <a:ext cx="43497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a:solidFill>
                  <a:srgbClr val="009900"/>
                </a:solidFill>
              </a:rPr>
              <a:t>Bass Rapids Diabase Sill, Grand Canyon</a:t>
            </a:r>
          </a:p>
        </p:txBody>
      </p:sp>
      <p:sp>
        <p:nvSpPr>
          <p:cNvPr id="242697" name="Text Box 1033"/>
          <p:cNvSpPr txBox="1">
            <a:spLocks noChangeArrowheads="1"/>
          </p:cNvSpPr>
          <p:nvPr/>
        </p:nvSpPr>
        <p:spPr bwMode="auto">
          <a:xfrm>
            <a:off x="463550" y="5565775"/>
            <a:ext cx="7786688" cy="606425"/>
          </a:xfrm>
          <a:prstGeom prst="rect">
            <a:avLst/>
          </a:prstGeom>
          <a:solidFill>
            <a:schemeClr val="accent2"/>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3200" b="1">
                <a:solidFill>
                  <a:srgbClr val="000000"/>
                </a:solidFill>
              </a:rPr>
              <a:t>Points to differences in decay speedup</a:t>
            </a:r>
            <a:endParaRPr lang="en-US" altLang="en-US" sz="3200" b="1">
              <a:solidFill>
                <a:srgbClr val="0000FF"/>
              </a:solidFill>
            </a:endParaRPr>
          </a:p>
        </p:txBody>
      </p:sp>
      <p:sp>
        <p:nvSpPr>
          <p:cNvPr id="242699" name="Text Box 1035"/>
          <p:cNvSpPr txBox="1">
            <a:spLocks noChangeArrowheads="1"/>
          </p:cNvSpPr>
          <p:nvPr/>
        </p:nvSpPr>
        <p:spPr bwMode="auto">
          <a:xfrm>
            <a:off x="301625" y="3397250"/>
            <a:ext cx="3233738"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99"/>
                </a:solidFill>
              </a:rPr>
              <a:t>Same for other rocks</a:t>
            </a:r>
          </a:p>
        </p:txBody>
      </p:sp>
    </p:spTree>
    <p:extLst>
      <p:ext uri="{BB962C8B-B14F-4D97-AF65-F5344CB8AC3E}">
        <p14:creationId xmlns:p14="http://schemas.microsoft.com/office/powerpoint/2010/main" val="42350774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2696"/>
                                        </p:tgtEl>
                                        <p:attrNameLst>
                                          <p:attrName>style.visibility</p:attrName>
                                        </p:attrNameLst>
                                      </p:cBhvr>
                                      <p:to>
                                        <p:strVal val="visible"/>
                                      </p:to>
                                    </p:set>
                                    <p:anim calcmode="lin" valueType="num">
                                      <p:cBhvr additive="base">
                                        <p:cTn id="7" dur="500" fill="hold"/>
                                        <p:tgtEl>
                                          <p:spTgt spid="242696"/>
                                        </p:tgtEl>
                                        <p:attrNameLst>
                                          <p:attrName>ppt_x</p:attrName>
                                        </p:attrNameLst>
                                      </p:cBhvr>
                                      <p:tavLst>
                                        <p:tav tm="0">
                                          <p:val>
                                            <p:strVal val="1+#ppt_w/2"/>
                                          </p:val>
                                        </p:tav>
                                        <p:tav tm="100000">
                                          <p:val>
                                            <p:strVal val="#ppt_x"/>
                                          </p:val>
                                        </p:tav>
                                      </p:tavLst>
                                    </p:anim>
                                    <p:anim calcmode="lin" valueType="num">
                                      <p:cBhvr additive="base">
                                        <p:cTn id="8" dur="500" fill="hold"/>
                                        <p:tgtEl>
                                          <p:spTgt spid="24269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par>
                          <p:cTn id="9" fill="hold" nodeType="afterGroup">
                            <p:stCondLst>
                              <p:cond delay="500"/>
                            </p:stCondLst>
                            <p:childTnLst>
                              <p:par>
                                <p:cTn id="10" presetID="1" presetClass="entr" presetSubtype="0" fill="hold" nodeType="afterEffect">
                                  <p:stCondLst>
                                    <p:cond delay="1000"/>
                                  </p:stCondLst>
                                  <p:childTnLst>
                                    <p:set>
                                      <p:cBhvr>
                                        <p:cTn id="11" dur="1" fill="hold">
                                          <p:stCondLst>
                                            <p:cond delay="499"/>
                                          </p:stCondLst>
                                        </p:cTn>
                                        <p:tgtEl>
                                          <p:spTgt spid="24269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42693"/>
                                        </p:tgtEl>
                                        <p:attrNameLst>
                                          <p:attrName>style.visibility</p:attrName>
                                        </p:attrNameLst>
                                      </p:cBhvr>
                                      <p:to>
                                        <p:strVal val="visible"/>
                                      </p:to>
                                    </p:set>
                                    <p:anim calcmode="lin" valueType="num">
                                      <p:cBhvr additive="base">
                                        <p:cTn id="16" dur="500" fill="hold"/>
                                        <p:tgtEl>
                                          <p:spTgt spid="242693"/>
                                        </p:tgtEl>
                                        <p:attrNameLst>
                                          <p:attrName>ppt_x</p:attrName>
                                        </p:attrNameLst>
                                      </p:cBhvr>
                                      <p:tavLst>
                                        <p:tav tm="0">
                                          <p:val>
                                            <p:strVal val="0-#ppt_w/2"/>
                                          </p:val>
                                        </p:tav>
                                        <p:tav tm="100000">
                                          <p:val>
                                            <p:strVal val="#ppt_x"/>
                                          </p:val>
                                        </p:tav>
                                      </p:tavLst>
                                    </p:anim>
                                    <p:anim calcmode="lin" valueType="num">
                                      <p:cBhvr additive="base">
                                        <p:cTn id="17" dur="500" fill="hold"/>
                                        <p:tgtEl>
                                          <p:spTgt spid="24269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42694"/>
                                        </p:tgtEl>
                                        <p:attrNameLst>
                                          <p:attrName>style.visibility</p:attrName>
                                        </p:attrNameLst>
                                      </p:cBhvr>
                                      <p:to>
                                        <p:strVal val="visible"/>
                                      </p:to>
                                    </p:set>
                                    <p:anim calcmode="lin" valueType="num">
                                      <p:cBhvr additive="base">
                                        <p:cTn id="22" dur="500" fill="hold"/>
                                        <p:tgtEl>
                                          <p:spTgt spid="242694"/>
                                        </p:tgtEl>
                                        <p:attrNameLst>
                                          <p:attrName>ppt_x</p:attrName>
                                        </p:attrNameLst>
                                      </p:cBhvr>
                                      <p:tavLst>
                                        <p:tav tm="0">
                                          <p:val>
                                            <p:strVal val="0-#ppt_w/2"/>
                                          </p:val>
                                        </p:tav>
                                        <p:tav tm="100000">
                                          <p:val>
                                            <p:strVal val="#ppt_x"/>
                                          </p:val>
                                        </p:tav>
                                      </p:tavLst>
                                    </p:anim>
                                    <p:anim calcmode="lin" valueType="num">
                                      <p:cBhvr additive="base">
                                        <p:cTn id="23" dur="500" fill="hold"/>
                                        <p:tgtEl>
                                          <p:spTgt spid="24269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amera.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42695"/>
                                        </p:tgtEl>
                                        <p:attrNameLst>
                                          <p:attrName>style.visibility</p:attrName>
                                        </p:attrNameLst>
                                      </p:cBhvr>
                                      <p:to>
                                        <p:strVal val="visible"/>
                                      </p:to>
                                    </p:set>
                                    <p:anim calcmode="lin" valueType="num">
                                      <p:cBhvr additive="base">
                                        <p:cTn id="28" dur="500" fill="hold"/>
                                        <p:tgtEl>
                                          <p:spTgt spid="242695"/>
                                        </p:tgtEl>
                                        <p:attrNameLst>
                                          <p:attrName>ppt_x</p:attrName>
                                        </p:attrNameLst>
                                      </p:cBhvr>
                                      <p:tavLst>
                                        <p:tav tm="0">
                                          <p:val>
                                            <p:strVal val="0-#ppt_w/2"/>
                                          </p:val>
                                        </p:tav>
                                        <p:tav tm="100000">
                                          <p:val>
                                            <p:strVal val="#ppt_x"/>
                                          </p:val>
                                        </p:tav>
                                      </p:tavLst>
                                    </p:anim>
                                    <p:anim calcmode="lin" valueType="num">
                                      <p:cBhvr additive="base">
                                        <p:cTn id="29" dur="500" fill="hold"/>
                                        <p:tgtEl>
                                          <p:spTgt spid="2426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camera.wav"/>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42699"/>
                                        </p:tgtEl>
                                        <p:attrNameLst>
                                          <p:attrName>style.visibility</p:attrName>
                                        </p:attrNameLst>
                                      </p:cBhvr>
                                      <p:to>
                                        <p:strVal val="visible"/>
                                      </p:to>
                                    </p:set>
                                    <p:anim calcmode="lin" valueType="num">
                                      <p:cBhvr additive="base">
                                        <p:cTn id="34" dur="500" fill="hold"/>
                                        <p:tgtEl>
                                          <p:spTgt spid="242699"/>
                                        </p:tgtEl>
                                        <p:attrNameLst>
                                          <p:attrName>ppt_x</p:attrName>
                                        </p:attrNameLst>
                                      </p:cBhvr>
                                      <p:tavLst>
                                        <p:tav tm="0">
                                          <p:val>
                                            <p:strVal val="0-#ppt_w/2"/>
                                          </p:val>
                                        </p:tav>
                                        <p:tav tm="100000">
                                          <p:val>
                                            <p:strVal val="#ppt_x"/>
                                          </p:val>
                                        </p:tav>
                                      </p:tavLst>
                                    </p:anim>
                                    <p:anim calcmode="lin" valueType="num">
                                      <p:cBhvr additive="base">
                                        <p:cTn id="35" dur="500" fill="hold"/>
                                        <p:tgtEl>
                                          <p:spTgt spid="2426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2697"/>
                                        </p:tgtEl>
                                        <p:attrNameLst>
                                          <p:attrName>style.visibility</p:attrName>
                                        </p:attrNameLst>
                                      </p:cBhvr>
                                      <p:to>
                                        <p:strVal val="visible"/>
                                      </p:to>
                                    </p:set>
                                    <p:anim calcmode="lin" valueType="num">
                                      <p:cBhvr additive="base">
                                        <p:cTn id="40" dur="500" fill="hold"/>
                                        <p:tgtEl>
                                          <p:spTgt spid="242697"/>
                                        </p:tgtEl>
                                        <p:attrNameLst>
                                          <p:attrName>ppt_x</p:attrName>
                                        </p:attrNameLst>
                                      </p:cBhvr>
                                      <p:tavLst>
                                        <p:tav tm="0">
                                          <p:val>
                                            <p:strVal val="#ppt_x"/>
                                          </p:val>
                                        </p:tav>
                                        <p:tav tm="100000">
                                          <p:val>
                                            <p:strVal val="#ppt_x"/>
                                          </p:val>
                                        </p:tav>
                                      </p:tavLst>
                                    </p:anim>
                                    <p:anim calcmode="lin" valueType="num">
                                      <p:cBhvr additive="base">
                                        <p:cTn id="41" dur="500" fill="hold"/>
                                        <p:tgtEl>
                                          <p:spTgt spid="2426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3" grpId="0" autoUpdateAnimBg="0"/>
      <p:bldP spid="242694" grpId="0" autoUpdateAnimBg="0"/>
      <p:bldP spid="242695" grpId="0" autoUpdateAnimBg="0"/>
      <p:bldP spid="242696" grpId="0" autoUpdateAnimBg="0"/>
      <p:bldP spid="242697" grpId="0" animBg="1" autoUpdateAnimBg="0"/>
      <p:bldP spid="242699"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Oval 3"/>
          <p:cNvSpPr>
            <a:spLocks noChangeArrowheads="1"/>
          </p:cNvSpPr>
          <p:nvPr/>
        </p:nvSpPr>
        <p:spPr bwMode="auto">
          <a:xfrm>
            <a:off x="5537200" y="1587500"/>
            <a:ext cx="2806700" cy="2768600"/>
          </a:xfrm>
          <a:prstGeom prst="ellipse">
            <a:avLst/>
          </a:prstGeom>
          <a:gradFill rotWithShape="0">
            <a:gsLst>
              <a:gs pos="0">
                <a:srgbClr val="FEA008"/>
              </a:gs>
              <a:gs pos="100000">
                <a:srgbClr val="FFD685"/>
              </a:gs>
            </a:gsLst>
            <a:path path="shape">
              <a:fillToRect l="50000" t="50000" r="50000" b="50000"/>
            </a:path>
          </a:gradFill>
          <a:ln>
            <a:noFill/>
          </a:ln>
          <a:effectLst/>
          <a:extLs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16" name="Text Box 4"/>
          <p:cNvSpPr txBox="1">
            <a:spLocks noChangeArrowheads="1"/>
          </p:cNvSpPr>
          <p:nvPr/>
        </p:nvSpPr>
        <p:spPr bwMode="auto">
          <a:xfrm>
            <a:off x="593725" y="1454150"/>
            <a:ext cx="4014788"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400" b="1">
                <a:solidFill>
                  <a:srgbClr val="0000FF"/>
                </a:solidFill>
              </a:rPr>
              <a:t>50% weaker nuclear force:</a:t>
            </a:r>
          </a:p>
        </p:txBody>
      </p:sp>
      <p:sp>
        <p:nvSpPr>
          <p:cNvPr id="243717" name="Line 5"/>
          <p:cNvSpPr>
            <a:spLocks noChangeShapeType="1"/>
          </p:cNvSpPr>
          <p:nvPr/>
        </p:nvSpPr>
        <p:spPr bwMode="auto">
          <a:xfrm>
            <a:off x="4699000" y="1727200"/>
            <a:ext cx="1054100" cy="546100"/>
          </a:xfrm>
          <a:prstGeom prst="line">
            <a:avLst/>
          </a:prstGeom>
          <a:noFill/>
          <a:ln w="50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FF00"/>
              </a:solidFill>
            </a:endParaRPr>
          </a:p>
        </p:txBody>
      </p:sp>
      <p:sp>
        <p:nvSpPr>
          <p:cNvPr id="243718" name="Rectangle 6"/>
          <p:cNvSpPr>
            <a:spLocks noGrp="1" noChangeArrowheads="1"/>
          </p:cNvSpPr>
          <p:nvPr>
            <p:ph type="title"/>
          </p:nvPr>
        </p:nvSpPr>
        <p:spPr>
          <a:xfrm>
            <a:off x="628650" y="719138"/>
            <a:ext cx="7689850" cy="520700"/>
          </a:xfrm>
        </p:spPr>
        <p:txBody>
          <a:bodyPr wrap="square"/>
          <a:lstStyle/>
          <a:p>
            <a:r>
              <a:rPr lang="en-US" altLang="en-US" sz="3600">
                <a:solidFill>
                  <a:schemeClr val="tx1"/>
                </a:solidFill>
              </a:rPr>
              <a:t>Nuclear </a:t>
            </a:r>
            <a:r>
              <a:rPr lang="en-US" altLang="en-US" sz="3600">
                <a:solidFill>
                  <a:srgbClr val="FF0000"/>
                </a:solidFill>
              </a:rPr>
              <a:t>theory</a:t>
            </a:r>
            <a:r>
              <a:rPr lang="en-US" altLang="en-US" sz="3600">
                <a:solidFill>
                  <a:schemeClr val="tx1"/>
                </a:solidFill>
              </a:rPr>
              <a:t> explains our results</a:t>
            </a:r>
          </a:p>
        </p:txBody>
      </p:sp>
      <p:sp>
        <p:nvSpPr>
          <p:cNvPr id="243719" name="Line 7"/>
          <p:cNvSpPr>
            <a:spLocks noChangeShapeType="1"/>
          </p:cNvSpPr>
          <p:nvPr/>
        </p:nvSpPr>
        <p:spPr bwMode="auto">
          <a:xfrm>
            <a:off x="596900" y="1295400"/>
            <a:ext cx="7632700"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0"/>
              </a:spcBef>
              <a:spcAft>
                <a:spcPct val="0"/>
              </a:spcAft>
            </a:pPr>
            <a:endParaRPr lang="en-US" sz="3200" b="1">
              <a:solidFill>
                <a:srgbClr val="00FF00"/>
              </a:solidFill>
            </a:endParaRPr>
          </a:p>
        </p:txBody>
      </p:sp>
      <p:sp>
        <p:nvSpPr>
          <p:cNvPr id="243720" name="Text Box 8"/>
          <p:cNvSpPr txBox="1">
            <a:spLocks noChangeArrowheads="1"/>
          </p:cNvSpPr>
          <p:nvPr/>
        </p:nvSpPr>
        <p:spPr bwMode="auto">
          <a:xfrm>
            <a:off x="377825" y="261938"/>
            <a:ext cx="9715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b="1">
                <a:solidFill>
                  <a:srgbClr val="000000"/>
                </a:solidFill>
              </a:rPr>
              <a:t>Chaffin</a:t>
            </a:r>
          </a:p>
        </p:txBody>
      </p:sp>
      <p:sp>
        <p:nvSpPr>
          <p:cNvPr id="243721" name="Rectangle 9"/>
          <p:cNvSpPr>
            <a:spLocks noChangeArrowheads="1"/>
          </p:cNvSpPr>
          <p:nvPr/>
        </p:nvSpPr>
        <p:spPr bwMode="auto">
          <a:xfrm>
            <a:off x="381000" y="266700"/>
            <a:ext cx="927100" cy="3302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22" name="Oval 10"/>
          <p:cNvSpPr>
            <a:spLocks noChangeArrowheads="1"/>
          </p:cNvSpPr>
          <p:nvPr/>
        </p:nvSpPr>
        <p:spPr bwMode="auto">
          <a:xfrm>
            <a:off x="6299200" y="20193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23" name="Oval 11"/>
          <p:cNvSpPr>
            <a:spLocks noChangeArrowheads="1"/>
          </p:cNvSpPr>
          <p:nvPr/>
        </p:nvSpPr>
        <p:spPr bwMode="auto">
          <a:xfrm>
            <a:off x="6726238" y="19891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24" name="Oval 12"/>
          <p:cNvSpPr>
            <a:spLocks noChangeArrowheads="1"/>
          </p:cNvSpPr>
          <p:nvPr/>
        </p:nvSpPr>
        <p:spPr bwMode="auto">
          <a:xfrm>
            <a:off x="6527800" y="30099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25" name="Oval 13"/>
          <p:cNvSpPr>
            <a:spLocks noChangeArrowheads="1"/>
          </p:cNvSpPr>
          <p:nvPr/>
        </p:nvSpPr>
        <p:spPr bwMode="auto">
          <a:xfrm>
            <a:off x="7226300" y="21590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26" name="Oval 14"/>
          <p:cNvSpPr>
            <a:spLocks noChangeArrowheads="1"/>
          </p:cNvSpPr>
          <p:nvPr/>
        </p:nvSpPr>
        <p:spPr bwMode="auto">
          <a:xfrm>
            <a:off x="6769100" y="22733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27" name="Oval 15"/>
          <p:cNvSpPr>
            <a:spLocks noChangeArrowheads="1"/>
          </p:cNvSpPr>
          <p:nvPr/>
        </p:nvSpPr>
        <p:spPr bwMode="auto">
          <a:xfrm>
            <a:off x="7518400" y="27305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28" name="Oval 16"/>
          <p:cNvSpPr>
            <a:spLocks noChangeArrowheads="1"/>
          </p:cNvSpPr>
          <p:nvPr/>
        </p:nvSpPr>
        <p:spPr bwMode="auto">
          <a:xfrm>
            <a:off x="5918200" y="28448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29" name="Oval 17"/>
          <p:cNvSpPr>
            <a:spLocks noChangeArrowheads="1"/>
          </p:cNvSpPr>
          <p:nvPr/>
        </p:nvSpPr>
        <p:spPr bwMode="auto">
          <a:xfrm>
            <a:off x="6350000" y="36576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0" name="Oval 18"/>
          <p:cNvSpPr>
            <a:spLocks noChangeArrowheads="1"/>
          </p:cNvSpPr>
          <p:nvPr/>
        </p:nvSpPr>
        <p:spPr bwMode="auto">
          <a:xfrm>
            <a:off x="7493000" y="32131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1" name="Oval 19"/>
          <p:cNvSpPr>
            <a:spLocks noChangeArrowheads="1"/>
          </p:cNvSpPr>
          <p:nvPr/>
        </p:nvSpPr>
        <p:spPr bwMode="auto">
          <a:xfrm>
            <a:off x="7048500" y="30226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2" name="Oval 20"/>
          <p:cNvSpPr>
            <a:spLocks noChangeArrowheads="1"/>
          </p:cNvSpPr>
          <p:nvPr/>
        </p:nvSpPr>
        <p:spPr bwMode="auto">
          <a:xfrm>
            <a:off x="7493000" y="3606800"/>
            <a:ext cx="215900" cy="215900"/>
          </a:xfrm>
          <a:prstGeom prst="ellipse">
            <a:avLst/>
          </a:prstGeom>
          <a:gradFill rotWithShape="0">
            <a:gsLst>
              <a:gs pos="0">
                <a:srgbClr val="3399FF"/>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3" name="Oval 21"/>
          <p:cNvSpPr>
            <a:spLocks noChangeArrowheads="1"/>
          </p:cNvSpPr>
          <p:nvPr/>
        </p:nvSpPr>
        <p:spPr bwMode="auto">
          <a:xfrm>
            <a:off x="6065838" y="24336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4" name="Oval 22"/>
          <p:cNvSpPr>
            <a:spLocks noChangeArrowheads="1"/>
          </p:cNvSpPr>
          <p:nvPr/>
        </p:nvSpPr>
        <p:spPr bwMode="auto">
          <a:xfrm>
            <a:off x="7145338" y="25606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5" name="Oval 23"/>
          <p:cNvSpPr>
            <a:spLocks noChangeArrowheads="1"/>
          </p:cNvSpPr>
          <p:nvPr/>
        </p:nvSpPr>
        <p:spPr bwMode="auto">
          <a:xfrm>
            <a:off x="6548438" y="26495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6" name="Oval 24"/>
          <p:cNvSpPr>
            <a:spLocks noChangeArrowheads="1"/>
          </p:cNvSpPr>
          <p:nvPr/>
        </p:nvSpPr>
        <p:spPr bwMode="auto">
          <a:xfrm>
            <a:off x="6002338" y="32972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7" name="Oval 25"/>
          <p:cNvSpPr>
            <a:spLocks noChangeArrowheads="1"/>
          </p:cNvSpPr>
          <p:nvPr/>
        </p:nvSpPr>
        <p:spPr bwMode="auto">
          <a:xfrm>
            <a:off x="7742238" y="23320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8" name="Oval 26"/>
          <p:cNvSpPr>
            <a:spLocks noChangeArrowheads="1"/>
          </p:cNvSpPr>
          <p:nvPr/>
        </p:nvSpPr>
        <p:spPr bwMode="auto">
          <a:xfrm>
            <a:off x="7132638" y="34369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39" name="Oval 27"/>
          <p:cNvSpPr>
            <a:spLocks noChangeArrowheads="1"/>
          </p:cNvSpPr>
          <p:nvPr/>
        </p:nvSpPr>
        <p:spPr bwMode="auto">
          <a:xfrm>
            <a:off x="6624638" y="33480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40" name="Oval 28"/>
          <p:cNvSpPr>
            <a:spLocks noChangeArrowheads="1"/>
          </p:cNvSpPr>
          <p:nvPr/>
        </p:nvSpPr>
        <p:spPr bwMode="auto">
          <a:xfrm>
            <a:off x="7729538" y="29797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41" name="Oval 29"/>
          <p:cNvSpPr>
            <a:spLocks noChangeArrowheads="1"/>
          </p:cNvSpPr>
          <p:nvPr/>
        </p:nvSpPr>
        <p:spPr bwMode="auto">
          <a:xfrm>
            <a:off x="6980238" y="3868738"/>
            <a:ext cx="215900" cy="215900"/>
          </a:xfrm>
          <a:prstGeom prst="ellipse">
            <a:avLst/>
          </a:prstGeom>
          <a:gradFill rotWithShape="0">
            <a:gsLst>
              <a:gs pos="0">
                <a:schemeClr val="accent2"/>
              </a:gs>
              <a:gs pos="100000">
                <a:srgbClr val="0D00B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0"/>
              </a:spcBef>
              <a:spcAft>
                <a:spcPct val="0"/>
              </a:spcAft>
            </a:pPr>
            <a:endParaRPr lang="en-US" sz="3200" b="1">
              <a:solidFill>
                <a:srgbClr val="00FF00"/>
              </a:solidFill>
            </a:endParaRPr>
          </a:p>
        </p:txBody>
      </p:sp>
      <p:sp>
        <p:nvSpPr>
          <p:cNvPr id="243742" name="Text Box 30"/>
          <p:cNvSpPr txBox="1">
            <a:spLocks noChangeArrowheads="1"/>
          </p:cNvSpPr>
          <p:nvPr/>
        </p:nvSpPr>
        <p:spPr bwMode="auto">
          <a:xfrm>
            <a:off x="822325" y="2462213"/>
            <a:ext cx="393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0000"/>
                </a:solidFill>
              </a:rPr>
              <a:t>Speeds up </a:t>
            </a:r>
            <a:r>
              <a:rPr lang="en-US" altLang="en-US" sz="2000" b="1">
                <a:solidFill>
                  <a:srgbClr val="0000FF"/>
                </a:solidFill>
              </a:rPr>
              <a:t>slow</a:t>
            </a:r>
            <a:r>
              <a:rPr lang="en-US" altLang="en-US" sz="2000" b="1">
                <a:solidFill>
                  <a:srgbClr val="000000"/>
                </a:solidFill>
              </a:rPr>
              <a:t> decays </a:t>
            </a:r>
            <a:r>
              <a:rPr lang="en-US" altLang="en-US" sz="2000" b="1">
                <a:solidFill>
                  <a:srgbClr val="FF0000"/>
                </a:solidFill>
              </a:rPr>
              <a:t>greatly</a:t>
            </a:r>
          </a:p>
        </p:txBody>
      </p:sp>
      <p:sp>
        <p:nvSpPr>
          <p:cNvPr id="243743" name="Rectangle 31"/>
          <p:cNvSpPr>
            <a:spLocks noChangeArrowheads="1"/>
          </p:cNvSpPr>
          <p:nvPr/>
        </p:nvSpPr>
        <p:spPr bwMode="auto">
          <a:xfrm>
            <a:off x="839788" y="2928938"/>
            <a:ext cx="450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0000"/>
                </a:solidFill>
              </a:rPr>
              <a:t>Doesn’t speed up </a:t>
            </a:r>
            <a:r>
              <a:rPr lang="en-US" altLang="en-US" sz="2000" b="1">
                <a:solidFill>
                  <a:srgbClr val="FF0000"/>
                </a:solidFill>
              </a:rPr>
              <a:t>fast</a:t>
            </a:r>
            <a:r>
              <a:rPr lang="en-US" altLang="en-US" sz="2000" b="1">
                <a:solidFill>
                  <a:srgbClr val="000000"/>
                </a:solidFill>
              </a:rPr>
              <a:t> decays </a:t>
            </a:r>
            <a:r>
              <a:rPr lang="en-US" altLang="en-US" sz="2000" b="1">
                <a:solidFill>
                  <a:srgbClr val="FEA008"/>
                </a:solidFill>
              </a:rPr>
              <a:t>much</a:t>
            </a:r>
          </a:p>
        </p:txBody>
      </p:sp>
      <p:sp>
        <p:nvSpPr>
          <p:cNvPr id="243744" name="Rectangle 32"/>
          <p:cNvSpPr>
            <a:spLocks noChangeArrowheads="1"/>
          </p:cNvSpPr>
          <p:nvPr/>
        </p:nvSpPr>
        <p:spPr bwMode="auto">
          <a:xfrm>
            <a:off x="822325" y="1941513"/>
            <a:ext cx="38544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0000"/>
                </a:solidFill>
              </a:rPr>
              <a:t>Affects </a:t>
            </a:r>
            <a:r>
              <a:rPr lang="en-US" altLang="en-US" sz="2400" b="1">
                <a:solidFill>
                  <a:srgbClr val="FF0000"/>
                </a:solidFill>
                <a:sym typeface="Symbol" pitchFamily="18" charset="2"/>
              </a:rPr>
              <a:t></a:t>
            </a:r>
            <a:r>
              <a:rPr lang="en-US" altLang="en-US" sz="2000" b="1">
                <a:solidFill>
                  <a:srgbClr val="000000"/>
                </a:solidFill>
                <a:sym typeface="Symbol" pitchFamily="18" charset="2"/>
              </a:rPr>
              <a:t> more directly than </a:t>
            </a:r>
            <a:r>
              <a:rPr lang="en-US" altLang="en-US" sz="2000" b="1">
                <a:solidFill>
                  <a:srgbClr val="009900"/>
                </a:solidFill>
                <a:sym typeface="Symbol" pitchFamily="18" charset="2"/>
              </a:rPr>
              <a:t></a:t>
            </a:r>
            <a:r>
              <a:rPr lang="en-US" altLang="en-US" sz="2000" b="1">
                <a:solidFill>
                  <a:srgbClr val="000000"/>
                </a:solidFill>
              </a:rPr>
              <a:t> </a:t>
            </a:r>
          </a:p>
        </p:txBody>
      </p:sp>
      <p:sp>
        <p:nvSpPr>
          <p:cNvPr id="243745" name="Text Box 33"/>
          <p:cNvSpPr txBox="1">
            <a:spLocks noChangeArrowheads="1"/>
          </p:cNvSpPr>
          <p:nvPr/>
        </p:nvSpPr>
        <p:spPr bwMode="auto">
          <a:xfrm>
            <a:off x="898525" y="4468813"/>
            <a:ext cx="4649788" cy="417512"/>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0000"/>
                </a:solidFill>
              </a:rPr>
              <a:t>Potassium-40 speeded up </a:t>
            </a:r>
            <a:r>
              <a:rPr lang="en-US" altLang="en-US" sz="2000" b="1">
                <a:solidFill>
                  <a:srgbClr val="FF0000"/>
                </a:solidFill>
              </a:rPr>
              <a:t>billionfold</a:t>
            </a:r>
          </a:p>
        </p:txBody>
      </p:sp>
      <p:sp>
        <p:nvSpPr>
          <p:cNvPr id="243746" name="Text Box 34"/>
          <p:cNvSpPr txBox="1">
            <a:spLocks noChangeArrowheads="1"/>
          </p:cNvSpPr>
          <p:nvPr/>
        </p:nvSpPr>
        <p:spPr bwMode="auto">
          <a:xfrm>
            <a:off x="3819525" y="5014913"/>
            <a:ext cx="3733800" cy="417512"/>
          </a:xfrm>
          <a:prstGeom prst="rect">
            <a:avLst/>
          </a:prstGeom>
          <a:noFill/>
          <a:ln w="508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altLang="en-US" sz="2000" b="1">
                <a:solidFill>
                  <a:srgbClr val="000000"/>
                </a:solidFill>
              </a:rPr>
              <a:t>Carbon 14 </a:t>
            </a:r>
            <a:r>
              <a:rPr lang="en-US" altLang="en-US" sz="2000" b="1">
                <a:solidFill>
                  <a:srgbClr val="009900"/>
                </a:solidFill>
              </a:rPr>
              <a:t>not affected</a:t>
            </a:r>
            <a:r>
              <a:rPr lang="en-US" altLang="en-US" sz="2000" b="1">
                <a:solidFill>
                  <a:srgbClr val="000000"/>
                </a:solidFill>
              </a:rPr>
              <a:t> much</a:t>
            </a:r>
          </a:p>
        </p:txBody>
      </p:sp>
    </p:spTree>
    <p:extLst>
      <p:ext uri="{BB962C8B-B14F-4D97-AF65-F5344CB8AC3E}">
        <p14:creationId xmlns:p14="http://schemas.microsoft.com/office/powerpoint/2010/main" val="2728916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3715"/>
                                        </p:tgtEl>
                                        <p:attrNameLst>
                                          <p:attrName>style.visibility</p:attrName>
                                        </p:attrNameLst>
                                      </p:cBhvr>
                                      <p:to>
                                        <p:strVal val="visible"/>
                                      </p:to>
                                    </p:set>
                                    <p:anim calcmode="lin" valueType="num">
                                      <p:cBhvr>
                                        <p:cTn id="7" dur="1000" fill="hold"/>
                                        <p:tgtEl>
                                          <p:spTgt spid="243715"/>
                                        </p:tgtEl>
                                        <p:attrNameLst>
                                          <p:attrName>ppt_w</p:attrName>
                                        </p:attrNameLst>
                                      </p:cBhvr>
                                      <p:tavLst>
                                        <p:tav tm="0">
                                          <p:val>
                                            <p:fltVal val="0"/>
                                          </p:val>
                                        </p:tav>
                                        <p:tav tm="100000">
                                          <p:val>
                                            <p:strVal val="#ppt_w"/>
                                          </p:val>
                                        </p:tav>
                                      </p:tavLst>
                                    </p:anim>
                                    <p:anim calcmode="lin" valueType="num">
                                      <p:cBhvr>
                                        <p:cTn id="8" dur="1000" fill="hold"/>
                                        <p:tgtEl>
                                          <p:spTgt spid="243715"/>
                                        </p:tgtEl>
                                        <p:attrNameLst>
                                          <p:attrName>ppt_h</p:attrName>
                                        </p:attrNameLst>
                                      </p:cBhvr>
                                      <p:tavLst>
                                        <p:tav tm="0">
                                          <p:val>
                                            <p:fltVal val="0"/>
                                          </p:val>
                                        </p:tav>
                                        <p:tav tm="100000">
                                          <p:val>
                                            <p:strVal val="#ppt_h"/>
                                          </p:val>
                                        </p:tav>
                                      </p:tavLst>
                                    </p:anim>
                                    <p:animEffect transition="in" filter="fade">
                                      <p:cBhvr>
                                        <p:cTn id="9" dur="1000"/>
                                        <p:tgtEl>
                                          <p:spTgt spid="243715"/>
                                        </p:tgtEl>
                                      </p:cBhvr>
                                    </p:animEffect>
                                  </p:childTnLst>
                                  <p:subTnLst>
                                    <p:audio>
                                      <p:cMediaNode>
                                        <p:cTn display="0" masterRel="sameClick">
                                          <p:stCondLst>
                                            <p:cond evt="begin" delay="0">
                                              <p:tn val="5"/>
                                            </p:cond>
                                          </p:stCondLst>
                                          <p:endCondLst>
                                            <p:cond evt="onStopAudio" delay="0">
                                              <p:tgtEl>
                                                <p:sldTgt/>
                                              </p:tgtEl>
                                            </p:cond>
                                          </p:endCondLst>
                                        </p:cTn>
                                        <p:tgtEl>
                                          <p:sndTgt r:embed="rId4" name="voltage.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43744"/>
                                        </p:tgtEl>
                                        <p:attrNameLst>
                                          <p:attrName>style.visibility</p:attrName>
                                        </p:attrNameLst>
                                      </p:cBhvr>
                                      <p:to>
                                        <p:strVal val="visible"/>
                                      </p:to>
                                    </p:set>
                                    <p:anim calcmode="lin" valueType="num">
                                      <p:cBhvr additive="base">
                                        <p:cTn id="14" dur="500" fill="hold"/>
                                        <p:tgtEl>
                                          <p:spTgt spid="243744"/>
                                        </p:tgtEl>
                                        <p:attrNameLst>
                                          <p:attrName>ppt_x</p:attrName>
                                        </p:attrNameLst>
                                      </p:cBhvr>
                                      <p:tavLst>
                                        <p:tav tm="0">
                                          <p:val>
                                            <p:strVal val="0-#ppt_w/2"/>
                                          </p:val>
                                        </p:tav>
                                        <p:tav tm="100000">
                                          <p:val>
                                            <p:strVal val="#ppt_x"/>
                                          </p:val>
                                        </p:tav>
                                      </p:tavLst>
                                    </p:anim>
                                    <p:anim calcmode="lin" valueType="num">
                                      <p:cBhvr additive="base">
                                        <p:cTn id="15" dur="500" fill="hold"/>
                                        <p:tgtEl>
                                          <p:spTgt spid="2437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projctor.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43742"/>
                                        </p:tgtEl>
                                        <p:attrNameLst>
                                          <p:attrName>style.visibility</p:attrName>
                                        </p:attrNameLst>
                                      </p:cBhvr>
                                      <p:to>
                                        <p:strVal val="visible"/>
                                      </p:to>
                                    </p:set>
                                    <p:anim calcmode="lin" valueType="num">
                                      <p:cBhvr additive="base">
                                        <p:cTn id="20" dur="500" fill="hold"/>
                                        <p:tgtEl>
                                          <p:spTgt spid="243742"/>
                                        </p:tgtEl>
                                        <p:attrNameLst>
                                          <p:attrName>ppt_x</p:attrName>
                                        </p:attrNameLst>
                                      </p:cBhvr>
                                      <p:tavLst>
                                        <p:tav tm="0">
                                          <p:val>
                                            <p:strVal val="0-#ppt_w/2"/>
                                          </p:val>
                                        </p:tav>
                                        <p:tav tm="100000">
                                          <p:val>
                                            <p:strVal val="#ppt_x"/>
                                          </p:val>
                                        </p:tav>
                                      </p:tavLst>
                                    </p:anim>
                                    <p:anim calcmode="lin" valueType="num">
                                      <p:cBhvr additive="base">
                                        <p:cTn id="21" dur="500" fill="hold"/>
                                        <p:tgtEl>
                                          <p:spTgt spid="24374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projctor.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43743"/>
                                        </p:tgtEl>
                                        <p:attrNameLst>
                                          <p:attrName>style.visibility</p:attrName>
                                        </p:attrNameLst>
                                      </p:cBhvr>
                                      <p:to>
                                        <p:strVal val="visible"/>
                                      </p:to>
                                    </p:set>
                                    <p:anim calcmode="lin" valueType="num">
                                      <p:cBhvr additive="base">
                                        <p:cTn id="26" dur="500" fill="hold"/>
                                        <p:tgtEl>
                                          <p:spTgt spid="243743"/>
                                        </p:tgtEl>
                                        <p:attrNameLst>
                                          <p:attrName>ppt_x</p:attrName>
                                        </p:attrNameLst>
                                      </p:cBhvr>
                                      <p:tavLst>
                                        <p:tav tm="0">
                                          <p:val>
                                            <p:strVal val="0-#ppt_w/2"/>
                                          </p:val>
                                        </p:tav>
                                        <p:tav tm="100000">
                                          <p:val>
                                            <p:strVal val="#ppt_x"/>
                                          </p:val>
                                        </p:tav>
                                      </p:tavLst>
                                    </p:anim>
                                    <p:anim calcmode="lin" valueType="num">
                                      <p:cBhvr additive="base">
                                        <p:cTn id="27" dur="500" fill="hold"/>
                                        <p:tgtEl>
                                          <p:spTgt spid="2437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projctor.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3745"/>
                                        </p:tgtEl>
                                        <p:attrNameLst>
                                          <p:attrName>style.visibility</p:attrName>
                                        </p:attrNameLst>
                                      </p:cBhvr>
                                      <p:to>
                                        <p:strVal val="visible"/>
                                      </p:to>
                                    </p:set>
                                    <p:anim calcmode="lin" valueType="num">
                                      <p:cBhvr additive="base">
                                        <p:cTn id="32" dur="500" fill="hold"/>
                                        <p:tgtEl>
                                          <p:spTgt spid="243745"/>
                                        </p:tgtEl>
                                        <p:attrNameLst>
                                          <p:attrName>ppt_x</p:attrName>
                                        </p:attrNameLst>
                                      </p:cBhvr>
                                      <p:tavLst>
                                        <p:tav tm="0">
                                          <p:val>
                                            <p:strVal val="0-#ppt_w/2"/>
                                          </p:val>
                                        </p:tav>
                                        <p:tav tm="100000">
                                          <p:val>
                                            <p:strVal val="#ppt_x"/>
                                          </p:val>
                                        </p:tav>
                                      </p:tavLst>
                                    </p:anim>
                                    <p:anim calcmode="lin" valueType="num">
                                      <p:cBhvr additive="base">
                                        <p:cTn id="33" dur="500" fill="hold"/>
                                        <p:tgtEl>
                                          <p:spTgt spid="2437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driveby.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43746"/>
                                        </p:tgtEl>
                                        <p:attrNameLst>
                                          <p:attrName>style.visibility</p:attrName>
                                        </p:attrNameLst>
                                      </p:cBhvr>
                                      <p:to>
                                        <p:strVal val="visible"/>
                                      </p:to>
                                    </p:set>
                                    <p:anim calcmode="lin" valueType="num">
                                      <p:cBhvr additive="base">
                                        <p:cTn id="38" dur="500" fill="hold"/>
                                        <p:tgtEl>
                                          <p:spTgt spid="243746"/>
                                        </p:tgtEl>
                                        <p:attrNameLst>
                                          <p:attrName>ppt_x</p:attrName>
                                        </p:attrNameLst>
                                      </p:cBhvr>
                                      <p:tavLst>
                                        <p:tav tm="0">
                                          <p:val>
                                            <p:strVal val="0-#ppt_w/2"/>
                                          </p:val>
                                        </p:tav>
                                        <p:tav tm="100000">
                                          <p:val>
                                            <p:strVal val="#ppt_x"/>
                                          </p:val>
                                        </p:tav>
                                      </p:tavLst>
                                    </p:anim>
                                    <p:anim calcmode="lin" valueType="num">
                                      <p:cBhvr additive="base">
                                        <p:cTn id="39" dur="500" fill="hold"/>
                                        <p:tgtEl>
                                          <p:spTgt spid="2437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7"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animBg="1"/>
      <p:bldP spid="243742" grpId="0" autoUpdateAnimBg="0"/>
      <p:bldP spid="243743" grpId="0" autoUpdateAnimBg="0"/>
      <p:bldP spid="243744" grpId="0" autoUpdateAnimBg="0"/>
      <p:bldP spid="243745" grpId="0" animBg="1" autoUpdateAnimBg="0"/>
      <p:bldP spid="243746"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effectLst/>
      </p:bgPr>
    </p:bg>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228600" y="147638"/>
            <a:ext cx="8686800" cy="6481762"/>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GoudySans Md BT" pitchFamily="34" charset="0"/>
              </a:defRPr>
            </a:lvl1pPr>
            <a:lvl2pPr marL="742950" indent="-285750">
              <a:defRPr sz="3200">
                <a:solidFill>
                  <a:schemeClr val="tx1"/>
                </a:solidFill>
                <a:latin typeface="GoudySans Md BT" pitchFamily="34" charset="0"/>
              </a:defRPr>
            </a:lvl2pPr>
            <a:lvl3pPr marL="1143000" indent="-228600">
              <a:defRPr sz="3200">
                <a:solidFill>
                  <a:schemeClr val="tx1"/>
                </a:solidFill>
                <a:latin typeface="GoudySans Md BT" pitchFamily="34" charset="0"/>
              </a:defRPr>
            </a:lvl3pPr>
            <a:lvl4pPr marL="1600200" indent="-228600">
              <a:defRPr sz="3200">
                <a:solidFill>
                  <a:schemeClr val="tx1"/>
                </a:solidFill>
                <a:latin typeface="GoudySans Md BT" pitchFamily="34" charset="0"/>
              </a:defRPr>
            </a:lvl4pPr>
            <a:lvl5pPr marL="2057400" indent="-228600">
              <a:defRPr sz="3200">
                <a:solidFill>
                  <a:schemeClr val="tx1"/>
                </a:solidFill>
                <a:latin typeface="GoudySans Md BT" pitchFamily="34" charset="0"/>
              </a:defRPr>
            </a:lvl5pPr>
            <a:lvl6pPr marL="2514600" indent="-228600" algn="ctr" eaLnBrk="0" fontAlgn="base" hangingPunct="0">
              <a:spcBef>
                <a:spcPct val="0"/>
              </a:spcBef>
              <a:spcAft>
                <a:spcPct val="0"/>
              </a:spcAft>
              <a:defRPr sz="3200">
                <a:solidFill>
                  <a:schemeClr val="tx1"/>
                </a:solidFill>
                <a:latin typeface="GoudySans Md BT" pitchFamily="34" charset="0"/>
              </a:defRPr>
            </a:lvl6pPr>
            <a:lvl7pPr marL="2971800" indent="-228600" algn="ctr" eaLnBrk="0" fontAlgn="base" hangingPunct="0">
              <a:spcBef>
                <a:spcPct val="0"/>
              </a:spcBef>
              <a:spcAft>
                <a:spcPct val="0"/>
              </a:spcAft>
              <a:defRPr sz="3200">
                <a:solidFill>
                  <a:schemeClr val="tx1"/>
                </a:solidFill>
                <a:latin typeface="GoudySans Md BT" pitchFamily="34" charset="0"/>
              </a:defRPr>
            </a:lvl7pPr>
            <a:lvl8pPr marL="3429000" indent="-228600" algn="ctr" eaLnBrk="0" fontAlgn="base" hangingPunct="0">
              <a:spcBef>
                <a:spcPct val="0"/>
              </a:spcBef>
              <a:spcAft>
                <a:spcPct val="0"/>
              </a:spcAft>
              <a:defRPr sz="3200">
                <a:solidFill>
                  <a:schemeClr val="tx1"/>
                </a:solidFill>
                <a:latin typeface="GoudySans Md BT" pitchFamily="34" charset="0"/>
              </a:defRPr>
            </a:lvl8pPr>
            <a:lvl9pPr marL="3886200" indent="-228600" algn="ctr" eaLnBrk="0" fontAlgn="base" hangingPunct="0">
              <a:spcBef>
                <a:spcPct val="0"/>
              </a:spcBef>
              <a:spcAft>
                <a:spcPct val="0"/>
              </a:spcAft>
              <a:defRPr sz="3200">
                <a:solidFill>
                  <a:schemeClr val="tx1"/>
                </a:solidFill>
                <a:latin typeface="GoudySans Md BT" pitchFamily="34" charset="0"/>
              </a:defRPr>
            </a:lvl9pPr>
          </a:lstStyle>
          <a:p>
            <a:pPr algn="ctr" eaLnBrk="0" fontAlgn="base" hangingPunct="0">
              <a:lnSpc>
                <a:spcPct val="80000"/>
              </a:lnSpc>
              <a:spcBef>
                <a:spcPct val="0"/>
              </a:spcBef>
              <a:spcAft>
                <a:spcPct val="0"/>
              </a:spcAft>
            </a:pPr>
            <a:r>
              <a:rPr lang="en-US" altLang="en-US" sz="8800" b="1">
                <a:solidFill>
                  <a:srgbClr val="FFFFFF"/>
                </a:solidFill>
              </a:rPr>
              <a:t>Basalt from Mt. Etna, Sicily </a:t>
            </a:r>
            <a:r>
              <a:rPr lang="en-US" altLang="en-US" sz="5400" b="1">
                <a:solidFill>
                  <a:srgbClr val="FFFFFF"/>
                </a:solidFill>
              </a:rPr>
              <a:t>(122 BC)</a:t>
            </a:r>
            <a:r>
              <a:rPr lang="en-US" altLang="en-US" sz="8800" b="1">
                <a:solidFill>
                  <a:srgbClr val="FFFFFF"/>
                </a:solidFill>
              </a:rPr>
              <a:t> gave K-AR age of </a:t>
            </a:r>
            <a:r>
              <a:rPr lang="en-US" altLang="en-US" sz="8800" b="1">
                <a:solidFill>
                  <a:srgbClr val="FFFF00"/>
                </a:solidFill>
              </a:rPr>
              <a:t>250,000 years</a:t>
            </a:r>
            <a:r>
              <a:rPr lang="en-US" altLang="en-US" sz="8800" b="1">
                <a:solidFill>
                  <a:srgbClr val="FFFFFF"/>
                </a:solidFill>
              </a:rPr>
              <a:t> old.</a:t>
            </a:r>
          </a:p>
          <a:p>
            <a:pPr algn="ctr" eaLnBrk="0" fontAlgn="base" hangingPunct="0">
              <a:lnSpc>
                <a:spcPct val="80000"/>
              </a:lnSpc>
              <a:spcBef>
                <a:spcPct val="0"/>
              </a:spcBef>
              <a:spcAft>
                <a:spcPct val="0"/>
              </a:spcAft>
            </a:pPr>
            <a:r>
              <a:rPr lang="en-US" altLang="en-US" sz="2800" b="1">
                <a:solidFill>
                  <a:srgbClr val="FFFFFF"/>
                </a:solidFill>
              </a:rPr>
              <a:t>Dalyrmple, G.B., 1969 40Ar/36Ar analysis of historic lava flows. </a:t>
            </a:r>
            <a:r>
              <a:rPr lang="en-US" altLang="en-US" sz="2800" b="1" i="1">
                <a:solidFill>
                  <a:srgbClr val="FFFFFF"/>
                </a:solidFill>
              </a:rPr>
              <a:t>Earth and Planetary Science Letters, 6-47 55.</a:t>
            </a:r>
            <a:r>
              <a:rPr lang="en-US" altLang="en-US" sz="2800" b="1">
                <a:solidFill>
                  <a:srgbClr val="FFFFFF"/>
                </a:solidFill>
              </a:rPr>
              <a:t> See also: </a:t>
            </a:r>
            <a:r>
              <a:rPr lang="en-US" altLang="en-US" sz="2800" b="1" i="1">
                <a:solidFill>
                  <a:srgbClr val="FFFFFF"/>
                </a:solidFill>
              </a:rPr>
              <a:t>Impact</a:t>
            </a:r>
            <a:r>
              <a:rPr lang="en-US" altLang="en-US" sz="2800" b="1">
                <a:solidFill>
                  <a:srgbClr val="FFFFFF"/>
                </a:solidFill>
              </a:rPr>
              <a:t> #</a:t>
            </a:r>
            <a:r>
              <a:rPr lang="en-US" altLang="en-US" sz="2800" b="1" i="1">
                <a:solidFill>
                  <a:srgbClr val="FFFFFF"/>
                </a:solidFill>
              </a:rPr>
              <a:t>307</a:t>
            </a:r>
            <a:r>
              <a:rPr lang="en-US" altLang="en-US" sz="2800" b="1">
                <a:solidFill>
                  <a:srgbClr val="FFFFFF"/>
                </a:solidFill>
              </a:rPr>
              <a:t> Jan. 1999</a:t>
            </a:r>
            <a:endParaRPr lang="en-US" altLang="en-US" sz="6000" b="1">
              <a:solidFill>
                <a:srgbClr val="FFFF00"/>
              </a:solidFill>
            </a:endParaRPr>
          </a:p>
        </p:txBody>
      </p:sp>
    </p:spTree>
    <p:extLst>
      <p:ext uri="{BB962C8B-B14F-4D97-AF65-F5344CB8AC3E}">
        <p14:creationId xmlns:p14="http://schemas.microsoft.com/office/powerpoint/2010/main" val="2668851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effectLst/>
      </p:bgPr>
    </p:bg>
    <p:spTree>
      <p:nvGrpSpPr>
        <p:cNvPr id="1" name=""/>
        <p:cNvGrpSpPr/>
        <p:nvPr/>
      </p:nvGrpSpPr>
      <p:grpSpPr>
        <a:xfrm>
          <a:off x="0" y="0"/>
          <a:ext cx="0" cy="0"/>
          <a:chOff x="0" y="0"/>
          <a:chExt cx="0" cy="0"/>
        </a:xfrm>
      </p:grpSpPr>
      <p:sp>
        <p:nvSpPr>
          <p:cNvPr id="132098" name="Text Box 1026"/>
          <p:cNvSpPr txBox="1">
            <a:spLocks noChangeArrowheads="1"/>
          </p:cNvSpPr>
          <p:nvPr/>
        </p:nvSpPr>
        <p:spPr bwMode="auto">
          <a:xfrm>
            <a:off x="228600" y="312738"/>
            <a:ext cx="8686800" cy="6240462"/>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GoudySans Md BT" pitchFamily="34" charset="0"/>
              </a:defRPr>
            </a:lvl1pPr>
            <a:lvl2pPr marL="742950" indent="-285750">
              <a:defRPr sz="3200">
                <a:solidFill>
                  <a:schemeClr val="tx1"/>
                </a:solidFill>
                <a:latin typeface="GoudySans Md BT" pitchFamily="34" charset="0"/>
              </a:defRPr>
            </a:lvl2pPr>
            <a:lvl3pPr marL="1143000" indent="-228600">
              <a:defRPr sz="3200">
                <a:solidFill>
                  <a:schemeClr val="tx1"/>
                </a:solidFill>
                <a:latin typeface="GoudySans Md BT" pitchFamily="34" charset="0"/>
              </a:defRPr>
            </a:lvl3pPr>
            <a:lvl4pPr marL="1600200" indent="-228600">
              <a:defRPr sz="3200">
                <a:solidFill>
                  <a:schemeClr val="tx1"/>
                </a:solidFill>
                <a:latin typeface="GoudySans Md BT" pitchFamily="34" charset="0"/>
              </a:defRPr>
            </a:lvl4pPr>
            <a:lvl5pPr marL="2057400" indent="-228600">
              <a:defRPr sz="3200">
                <a:solidFill>
                  <a:schemeClr val="tx1"/>
                </a:solidFill>
                <a:latin typeface="GoudySans Md BT" pitchFamily="34" charset="0"/>
              </a:defRPr>
            </a:lvl5pPr>
            <a:lvl6pPr marL="2514600" indent="-228600" algn="ctr" eaLnBrk="0" fontAlgn="base" hangingPunct="0">
              <a:spcBef>
                <a:spcPct val="0"/>
              </a:spcBef>
              <a:spcAft>
                <a:spcPct val="0"/>
              </a:spcAft>
              <a:defRPr sz="3200">
                <a:solidFill>
                  <a:schemeClr val="tx1"/>
                </a:solidFill>
                <a:latin typeface="GoudySans Md BT" pitchFamily="34" charset="0"/>
              </a:defRPr>
            </a:lvl6pPr>
            <a:lvl7pPr marL="2971800" indent="-228600" algn="ctr" eaLnBrk="0" fontAlgn="base" hangingPunct="0">
              <a:spcBef>
                <a:spcPct val="0"/>
              </a:spcBef>
              <a:spcAft>
                <a:spcPct val="0"/>
              </a:spcAft>
              <a:defRPr sz="3200">
                <a:solidFill>
                  <a:schemeClr val="tx1"/>
                </a:solidFill>
                <a:latin typeface="GoudySans Md BT" pitchFamily="34" charset="0"/>
              </a:defRPr>
            </a:lvl7pPr>
            <a:lvl8pPr marL="3429000" indent="-228600" algn="ctr" eaLnBrk="0" fontAlgn="base" hangingPunct="0">
              <a:spcBef>
                <a:spcPct val="0"/>
              </a:spcBef>
              <a:spcAft>
                <a:spcPct val="0"/>
              </a:spcAft>
              <a:defRPr sz="3200">
                <a:solidFill>
                  <a:schemeClr val="tx1"/>
                </a:solidFill>
                <a:latin typeface="GoudySans Md BT" pitchFamily="34" charset="0"/>
              </a:defRPr>
            </a:lvl8pPr>
            <a:lvl9pPr marL="3886200" indent="-228600" algn="ctr" eaLnBrk="0" fontAlgn="base" hangingPunct="0">
              <a:spcBef>
                <a:spcPct val="0"/>
              </a:spcBef>
              <a:spcAft>
                <a:spcPct val="0"/>
              </a:spcAft>
              <a:defRPr sz="3200">
                <a:solidFill>
                  <a:schemeClr val="tx1"/>
                </a:solidFill>
                <a:latin typeface="GoudySans Md BT" pitchFamily="34" charset="0"/>
              </a:defRPr>
            </a:lvl9pPr>
          </a:lstStyle>
          <a:p>
            <a:pPr algn="ctr" eaLnBrk="0" fontAlgn="base" hangingPunct="0">
              <a:lnSpc>
                <a:spcPct val="70000"/>
              </a:lnSpc>
              <a:spcBef>
                <a:spcPct val="0"/>
              </a:spcBef>
              <a:spcAft>
                <a:spcPct val="0"/>
              </a:spcAft>
            </a:pPr>
            <a:r>
              <a:rPr lang="en-US" altLang="en-US" sz="8000" b="1">
                <a:solidFill>
                  <a:srgbClr val="FFFFFF"/>
                </a:solidFill>
              </a:rPr>
              <a:t>Lava from the 1801 Hawaiian volcano eruption gave a K-Ar date of </a:t>
            </a:r>
            <a:r>
              <a:rPr lang="en-US" altLang="en-US" sz="8000" b="1">
                <a:solidFill>
                  <a:srgbClr val="FFFF00"/>
                </a:solidFill>
              </a:rPr>
              <a:t>1.6 Million years</a:t>
            </a:r>
            <a:r>
              <a:rPr lang="en-US" altLang="en-US" sz="8000" b="1">
                <a:solidFill>
                  <a:srgbClr val="FFFFFF"/>
                </a:solidFill>
              </a:rPr>
              <a:t> old.</a:t>
            </a:r>
          </a:p>
          <a:p>
            <a:pPr algn="ctr" eaLnBrk="0" fontAlgn="base" hangingPunct="0">
              <a:lnSpc>
                <a:spcPct val="80000"/>
              </a:lnSpc>
              <a:spcBef>
                <a:spcPct val="0"/>
              </a:spcBef>
              <a:spcAft>
                <a:spcPct val="0"/>
              </a:spcAft>
            </a:pPr>
            <a:r>
              <a:rPr lang="en-US" altLang="en-US" sz="2800" b="1">
                <a:solidFill>
                  <a:srgbClr val="FFFFFF"/>
                </a:solidFill>
              </a:rPr>
              <a:t>Dalyrmple, G.B., 1969 40Ar/36Ar analysis of historic lava flows. </a:t>
            </a:r>
            <a:r>
              <a:rPr lang="en-US" altLang="en-US" sz="2800" b="1" i="1">
                <a:solidFill>
                  <a:srgbClr val="FFFFFF"/>
                </a:solidFill>
              </a:rPr>
              <a:t>Earth and Planetary Science Letters, 6-47 55.</a:t>
            </a:r>
            <a:r>
              <a:rPr lang="en-US" altLang="en-US" sz="2800" b="1">
                <a:solidFill>
                  <a:srgbClr val="FFFFFF"/>
                </a:solidFill>
              </a:rPr>
              <a:t> See also: </a:t>
            </a:r>
            <a:r>
              <a:rPr lang="en-US" altLang="en-US" sz="2800" b="1" i="1">
                <a:solidFill>
                  <a:srgbClr val="FFFFFF"/>
                </a:solidFill>
              </a:rPr>
              <a:t>Impact</a:t>
            </a:r>
            <a:r>
              <a:rPr lang="en-US" altLang="en-US" sz="2800" b="1">
                <a:solidFill>
                  <a:srgbClr val="FFFFFF"/>
                </a:solidFill>
              </a:rPr>
              <a:t> #</a:t>
            </a:r>
            <a:r>
              <a:rPr lang="en-US" altLang="en-US" sz="2800" b="1" i="1">
                <a:solidFill>
                  <a:srgbClr val="FFFFFF"/>
                </a:solidFill>
              </a:rPr>
              <a:t>307</a:t>
            </a:r>
            <a:r>
              <a:rPr lang="en-US" altLang="en-US" sz="2800" b="1">
                <a:solidFill>
                  <a:srgbClr val="FFFFFF"/>
                </a:solidFill>
              </a:rPr>
              <a:t> Jan. 1999</a:t>
            </a:r>
            <a:endParaRPr lang="en-US" altLang="en-US" sz="6000" b="1">
              <a:solidFill>
                <a:srgbClr val="FFFF00"/>
              </a:solidFill>
            </a:endParaRPr>
          </a:p>
        </p:txBody>
      </p:sp>
    </p:spTree>
    <p:extLst>
      <p:ext uri="{BB962C8B-B14F-4D97-AF65-F5344CB8AC3E}">
        <p14:creationId xmlns:p14="http://schemas.microsoft.com/office/powerpoint/2010/main" val="2263460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192213" y="136525"/>
            <a:ext cx="6769100" cy="1004888"/>
          </a:xfrm>
          <a:effectLst>
            <a:outerShdw dist="63500" dir="3187806" algn="ctr" rotWithShape="0">
              <a:schemeClr val="bg2"/>
            </a:outerShdw>
          </a:effectLst>
        </p:spPr>
        <p:txBody>
          <a:bodyPr lIns="90488" tIns="44450" rIns="90488" bIns="44450" anchor="ctr"/>
          <a:lstStyle/>
          <a:p>
            <a:pPr eaLnBrk="1" hangingPunct="1"/>
            <a:r>
              <a:rPr lang="en-US" altLang="en-US" sz="5400">
                <a:solidFill>
                  <a:schemeClr val="tx1"/>
                </a:solidFill>
              </a:rPr>
              <a:t>Genesis 1</a:t>
            </a:r>
          </a:p>
        </p:txBody>
      </p:sp>
      <p:sp>
        <p:nvSpPr>
          <p:cNvPr id="58371" name="Rectangle 3"/>
          <p:cNvSpPr>
            <a:spLocks noChangeArrowheads="1"/>
          </p:cNvSpPr>
          <p:nvPr/>
        </p:nvSpPr>
        <p:spPr bwMode="auto">
          <a:xfrm>
            <a:off x="815975" y="1939925"/>
            <a:ext cx="3962400" cy="11874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fontAlgn="base">
              <a:spcBef>
                <a:spcPct val="0"/>
              </a:spcBef>
              <a:spcAft>
                <a:spcPct val="0"/>
              </a:spcAft>
              <a:buClrTx/>
              <a:buSzTx/>
              <a:buFontTx/>
              <a:buNone/>
            </a:pPr>
            <a:r>
              <a:rPr lang="en-US" altLang="en-US" sz="3600">
                <a:solidFill>
                  <a:srgbClr val="FFFFFF"/>
                </a:solidFill>
                <a:latin typeface="Times New Roman" pitchFamily="18" charset="0"/>
                <a:cs typeface="Arial" pitchFamily="34" charset="0"/>
              </a:rPr>
              <a:t>Day 1: Space, Time, Water and Energy</a:t>
            </a:r>
          </a:p>
        </p:txBody>
      </p:sp>
      <p:sp>
        <p:nvSpPr>
          <p:cNvPr id="58372" name="Rectangle 4"/>
          <p:cNvSpPr>
            <a:spLocks noChangeArrowheads="1"/>
          </p:cNvSpPr>
          <p:nvPr/>
        </p:nvSpPr>
        <p:spPr bwMode="auto">
          <a:xfrm>
            <a:off x="815975" y="3290888"/>
            <a:ext cx="3962400" cy="11874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fontAlgn="base">
              <a:spcBef>
                <a:spcPct val="0"/>
              </a:spcBef>
              <a:spcAft>
                <a:spcPct val="0"/>
              </a:spcAft>
              <a:buClrTx/>
              <a:buSzTx/>
              <a:buFontTx/>
              <a:buNone/>
            </a:pPr>
            <a:r>
              <a:rPr lang="en-US" altLang="en-US" sz="3600">
                <a:solidFill>
                  <a:srgbClr val="FFFFFF"/>
                </a:solidFill>
                <a:latin typeface="Times New Roman" pitchFamily="18" charset="0"/>
                <a:cs typeface="Arial" pitchFamily="34" charset="0"/>
              </a:rPr>
              <a:t>Day 2: Atmosphere</a:t>
            </a:r>
          </a:p>
          <a:p>
            <a:pPr fontAlgn="base">
              <a:spcBef>
                <a:spcPct val="0"/>
              </a:spcBef>
              <a:spcAft>
                <a:spcPct val="0"/>
              </a:spcAft>
              <a:buClrTx/>
              <a:buSzTx/>
              <a:buFontTx/>
              <a:buNone/>
            </a:pPr>
            <a:r>
              <a:rPr lang="en-US" altLang="en-US" sz="3600">
                <a:solidFill>
                  <a:srgbClr val="FFFFFF"/>
                </a:solidFill>
                <a:latin typeface="Times New Roman" pitchFamily="18" charset="0"/>
                <a:cs typeface="Arial" pitchFamily="34" charset="0"/>
              </a:rPr>
              <a:t>and Sky</a:t>
            </a:r>
          </a:p>
        </p:txBody>
      </p:sp>
      <p:sp>
        <p:nvSpPr>
          <p:cNvPr id="58373" name="Rectangle 5"/>
          <p:cNvSpPr>
            <a:spLocks noChangeArrowheads="1"/>
          </p:cNvSpPr>
          <p:nvPr/>
        </p:nvSpPr>
        <p:spPr bwMode="auto">
          <a:xfrm>
            <a:off x="808038" y="4679950"/>
            <a:ext cx="3817937" cy="11874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fontAlgn="base">
              <a:spcBef>
                <a:spcPct val="50000"/>
              </a:spcBef>
              <a:spcAft>
                <a:spcPct val="0"/>
              </a:spcAft>
              <a:buClrTx/>
              <a:buSzTx/>
              <a:buFontTx/>
              <a:buNone/>
            </a:pPr>
            <a:r>
              <a:rPr lang="en-US" altLang="en-US" sz="3600">
                <a:solidFill>
                  <a:srgbClr val="FFFFFF"/>
                </a:solidFill>
                <a:latin typeface="Times New Roman" pitchFamily="18" charset="0"/>
                <a:cs typeface="Arial" pitchFamily="34" charset="0"/>
              </a:rPr>
              <a:t>Day 3: Dry Land and Vegetation</a:t>
            </a:r>
          </a:p>
        </p:txBody>
      </p:sp>
      <p:sp>
        <p:nvSpPr>
          <p:cNvPr id="58374" name="Rectangle 6"/>
          <p:cNvSpPr>
            <a:spLocks noChangeArrowheads="1"/>
          </p:cNvSpPr>
          <p:nvPr/>
        </p:nvSpPr>
        <p:spPr bwMode="auto">
          <a:xfrm>
            <a:off x="4908550" y="1941513"/>
            <a:ext cx="3960813" cy="11874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fontAlgn="base">
              <a:spcBef>
                <a:spcPct val="50000"/>
              </a:spcBef>
              <a:spcAft>
                <a:spcPct val="0"/>
              </a:spcAft>
              <a:buClrTx/>
              <a:buSzTx/>
              <a:buFontTx/>
              <a:buNone/>
            </a:pPr>
            <a:r>
              <a:rPr lang="en-US" altLang="en-US" sz="3600">
                <a:solidFill>
                  <a:srgbClr val="FFFFFF"/>
                </a:solidFill>
                <a:latin typeface="Times New Roman" pitchFamily="18" charset="0"/>
                <a:cs typeface="Arial" pitchFamily="34" charset="0"/>
              </a:rPr>
              <a:t>Day 4: Sun, Moon and Stars</a:t>
            </a:r>
          </a:p>
        </p:txBody>
      </p:sp>
      <p:sp>
        <p:nvSpPr>
          <p:cNvPr id="58375" name="Rectangle 7"/>
          <p:cNvSpPr>
            <a:spLocks noChangeArrowheads="1"/>
          </p:cNvSpPr>
          <p:nvPr/>
        </p:nvSpPr>
        <p:spPr bwMode="auto">
          <a:xfrm>
            <a:off x="4922838" y="3297238"/>
            <a:ext cx="4221162" cy="11874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fontAlgn="base">
              <a:spcBef>
                <a:spcPct val="0"/>
              </a:spcBef>
              <a:spcAft>
                <a:spcPct val="0"/>
              </a:spcAft>
              <a:buClrTx/>
              <a:buSzTx/>
              <a:buFontTx/>
              <a:buNone/>
            </a:pPr>
            <a:r>
              <a:rPr lang="en-US" altLang="en-US" sz="3600">
                <a:solidFill>
                  <a:srgbClr val="FFFFFF"/>
                </a:solidFill>
                <a:latin typeface="Times New Roman" pitchFamily="18" charset="0"/>
                <a:cs typeface="Arial" pitchFamily="34" charset="0"/>
              </a:rPr>
              <a:t>Day 5: Flying and Swimming Creatures</a:t>
            </a:r>
          </a:p>
        </p:txBody>
      </p:sp>
      <p:sp>
        <p:nvSpPr>
          <p:cNvPr id="960520" name="Rectangle 8"/>
          <p:cNvSpPr>
            <a:spLocks noChangeArrowheads="1"/>
          </p:cNvSpPr>
          <p:nvPr/>
        </p:nvSpPr>
        <p:spPr bwMode="auto">
          <a:xfrm>
            <a:off x="4916488" y="4679950"/>
            <a:ext cx="3900487" cy="11874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fontAlgn="base">
              <a:spcBef>
                <a:spcPct val="0"/>
              </a:spcBef>
              <a:spcAft>
                <a:spcPct val="0"/>
              </a:spcAft>
              <a:buClrTx/>
              <a:buSzTx/>
              <a:buFontTx/>
              <a:buNone/>
            </a:pPr>
            <a:r>
              <a:rPr lang="en-US" altLang="en-US" sz="3600">
                <a:solidFill>
                  <a:srgbClr val="FFFFFF"/>
                </a:solidFill>
                <a:latin typeface="Times New Roman" pitchFamily="18" charset="0"/>
                <a:cs typeface="Arial" pitchFamily="34" charset="0"/>
              </a:rPr>
              <a:t>Day 6: Land  Creatures and Man</a:t>
            </a:r>
          </a:p>
        </p:txBody>
      </p:sp>
      <p:sp>
        <p:nvSpPr>
          <p:cNvPr id="58377" name="Text Box 9"/>
          <p:cNvSpPr txBox="1">
            <a:spLocks noChangeArrowheads="1"/>
          </p:cNvSpPr>
          <p:nvPr/>
        </p:nvSpPr>
        <p:spPr bwMode="auto">
          <a:xfrm>
            <a:off x="1470025" y="5957888"/>
            <a:ext cx="6202363" cy="5794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algn="ctr" fontAlgn="base">
              <a:spcBef>
                <a:spcPct val="0"/>
              </a:spcBef>
              <a:spcAft>
                <a:spcPct val="0"/>
              </a:spcAft>
              <a:buClrTx/>
              <a:buSzTx/>
              <a:buFontTx/>
              <a:buNone/>
            </a:pPr>
            <a:r>
              <a:rPr lang="en-US" altLang="en-US" b="1">
                <a:solidFill>
                  <a:srgbClr val="FFFFFF"/>
                </a:solidFill>
                <a:latin typeface="GoudySans Md BT" pitchFamily="34" charset="0"/>
                <a:cs typeface="Arial" pitchFamily="34" charset="0"/>
              </a:rPr>
              <a:t>And it was </a:t>
            </a:r>
            <a:r>
              <a:rPr lang="en-US" altLang="en-US" b="1">
                <a:solidFill>
                  <a:srgbClr val="FFFF00"/>
                </a:solidFill>
                <a:latin typeface="GoudySans Md BT" pitchFamily="34" charset="0"/>
                <a:cs typeface="Arial" pitchFamily="34" charset="0"/>
              </a:rPr>
              <a:t>very good</a:t>
            </a:r>
            <a:r>
              <a:rPr lang="en-US" altLang="en-US" b="1">
                <a:solidFill>
                  <a:srgbClr val="FFFFFF"/>
                </a:solidFill>
                <a:latin typeface="GoudySans Md BT" pitchFamily="34" charset="0"/>
                <a:cs typeface="Arial" pitchFamily="34" charset="0"/>
              </a:rPr>
              <a:t>. Gen 1:31</a:t>
            </a:r>
          </a:p>
        </p:txBody>
      </p:sp>
      <p:sp>
        <p:nvSpPr>
          <p:cNvPr id="58378" name="Text Box 10"/>
          <p:cNvSpPr txBox="1">
            <a:spLocks noChangeArrowheads="1"/>
          </p:cNvSpPr>
          <p:nvPr/>
        </p:nvSpPr>
        <p:spPr bwMode="auto">
          <a:xfrm>
            <a:off x="938213" y="1081088"/>
            <a:ext cx="7686675"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algn="ctr" fontAlgn="base">
              <a:spcBef>
                <a:spcPct val="0"/>
              </a:spcBef>
              <a:spcAft>
                <a:spcPct val="0"/>
              </a:spcAft>
              <a:buClrTx/>
              <a:buSzTx/>
              <a:buFontTx/>
              <a:buNone/>
            </a:pPr>
            <a:r>
              <a:rPr lang="en-US" altLang="en-US" sz="4000" b="1">
                <a:solidFill>
                  <a:srgbClr val="FFFFFF"/>
                </a:solidFill>
                <a:latin typeface="GoudySans Md BT" pitchFamily="34" charset="0"/>
                <a:cs typeface="Arial" pitchFamily="34" charset="0"/>
              </a:rPr>
              <a:t>In the beginning God... Gen 1:1</a:t>
            </a:r>
          </a:p>
        </p:txBody>
      </p:sp>
    </p:spTree>
    <p:extLst>
      <p:ext uri="{BB962C8B-B14F-4D97-AF65-F5344CB8AC3E}">
        <p14:creationId xmlns:p14="http://schemas.microsoft.com/office/powerpoint/2010/main" val="367599759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152400" y="228600"/>
            <a:ext cx="8915400" cy="654050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GoudySans Md BT" pitchFamily="34" charset="0"/>
              </a:defRPr>
            </a:lvl1pPr>
            <a:lvl2pPr marL="742950" indent="-285750">
              <a:defRPr sz="3200">
                <a:solidFill>
                  <a:schemeClr val="tx1"/>
                </a:solidFill>
                <a:latin typeface="GoudySans Md BT" pitchFamily="34" charset="0"/>
              </a:defRPr>
            </a:lvl2pPr>
            <a:lvl3pPr marL="1143000" indent="-228600">
              <a:defRPr sz="3200">
                <a:solidFill>
                  <a:schemeClr val="tx1"/>
                </a:solidFill>
                <a:latin typeface="GoudySans Md BT" pitchFamily="34" charset="0"/>
              </a:defRPr>
            </a:lvl3pPr>
            <a:lvl4pPr marL="1600200" indent="-228600">
              <a:defRPr sz="3200">
                <a:solidFill>
                  <a:schemeClr val="tx1"/>
                </a:solidFill>
                <a:latin typeface="GoudySans Md BT" pitchFamily="34" charset="0"/>
              </a:defRPr>
            </a:lvl4pPr>
            <a:lvl5pPr marL="2057400" indent="-228600">
              <a:defRPr sz="3200">
                <a:solidFill>
                  <a:schemeClr val="tx1"/>
                </a:solidFill>
                <a:latin typeface="GoudySans Md BT" pitchFamily="34" charset="0"/>
              </a:defRPr>
            </a:lvl5pPr>
            <a:lvl6pPr marL="2514600" indent="-228600" algn="ctr" eaLnBrk="0" fontAlgn="base" hangingPunct="0">
              <a:spcBef>
                <a:spcPct val="0"/>
              </a:spcBef>
              <a:spcAft>
                <a:spcPct val="0"/>
              </a:spcAft>
              <a:defRPr sz="3200">
                <a:solidFill>
                  <a:schemeClr val="tx1"/>
                </a:solidFill>
                <a:latin typeface="GoudySans Md BT" pitchFamily="34" charset="0"/>
              </a:defRPr>
            </a:lvl6pPr>
            <a:lvl7pPr marL="2971800" indent="-228600" algn="ctr" eaLnBrk="0" fontAlgn="base" hangingPunct="0">
              <a:spcBef>
                <a:spcPct val="0"/>
              </a:spcBef>
              <a:spcAft>
                <a:spcPct val="0"/>
              </a:spcAft>
              <a:defRPr sz="3200">
                <a:solidFill>
                  <a:schemeClr val="tx1"/>
                </a:solidFill>
                <a:latin typeface="GoudySans Md BT" pitchFamily="34" charset="0"/>
              </a:defRPr>
            </a:lvl7pPr>
            <a:lvl8pPr marL="3429000" indent="-228600" algn="ctr" eaLnBrk="0" fontAlgn="base" hangingPunct="0">
              <a:spcBef>
                <a:spcPct val="0"/>
              </a:spcBef>
              <a:spcAft>
                <a:spcPct val="0"/>
              </a:spcAft>
              <a:defRPr sz="3200">
                <a:solidFill>
                  <a:schemeClr val="tx1"/>
                </a:solidFill>
                <a:latin typeface="GoudySans Md BT" pitchFamily="34" charset="0"/>
              </a:defRPr>
            </a:lvl8pPr>
            <a:lvl9pPr marL="3886200" indent="-228600" algn="ctr" eaLnBrk="0" fontAlgn="base" hangingPunct="0">
              <a:spcBef>
                <a:spcPct val="0"/>
              </a:spcBef>
              <a:spcAft>
                <a:spcPct val="0"/>
              </a:spcAft>
              <a:defRPr sz="3200">
                <a:solidFill>
                  <a:schemeClr val="tx1"/>
                </a:solidFill>
                <a:latin typeface="GoudySans Md BT" pitchFamily="34" charset="0"/>
              </a:defRPr>
            </a:lvl9pPr>
          </a:lstStyle>
          <a:p>
            <a:pPr algn="ctr" eaLnBrk="0" fontAlgn="base" hangingPunct="0">
              <a:lnSpc>
                <a:spcPct val="70000"/>
              </a:lnSpc>
              <a:spcBef>
                <a:spcPct val="0"/>
              </a:spcBef>
              <a:spcAft>
                <a:spcPct val="0"/>
              </a:spcAft>
            </a:pPr>
            <a:r>
              <a:rPr lang="en-US" altLang="en-US" sz="8800" b="1">
                <a:solidFill>
                  <a:srgbClr val="FFFFFF"/>
                </a:solidFill>
              </a:rPr>
              <a:t>Basalt from Mt. Kilauea Iki, Hawaii </a:t>
            </a:r>
            <a:r>
              <a:rPr lang="en-US" altLang="en-US" sz="5400" b="1">
                <a:solidFill>
                  <a:srgbClr val="FFFFFF"/>
                </a:solidFill>
              </a:rPr>
              <a:t>(AD 1959)</a:t>
            </a:r>
            <a:r>
              <a:rPr lang="en-US" altLang="en-US" sz="8800" b="1">
                <a:solidFill>
                  <a:srgbClr val="FFFFFF"/>
                </a:solidFill>
              </a:rPr>
              <a:t> gave K-AR age of </a:t>
            </a:r>
            <a:r>
              <a:rPr lang="en-US" altLang="en-US" sz="8800" b="1">
                <a:solidFill>
                  <a:srgbClr val="FFFF00"/>
                </a:solidFill>
              </a:rPr>
              <a:t>8,500,000 years</a:t>
            </a:r>
            <a:r>
              <a:rPr lang="en-US" altLang="en-US" sz="8800" b="1">
                <a:solidFill>
                  <a:srgbClr val="FFFFFF"/>
                </a:solidFill>
              </a:rPr>
              <a:t> old.</a:t>
            </a:r>
          </a:p>
          <a:p>
            <a:pPr algn="ctr" eaLnBrk="0" fontAlgn="base" hangingPunct="0">
              <a:lnSpc>
                <a:spcPct val="70000"/>
              </a:lnSpc>
              <a:spcBef>
                <a:spcPct val="0"/>
              </a:spcBef>
              <a:spcAft>
                <a:spcPct val="0"/>
              </a:spcAft>
            </a:pPr>
            <a:r>
              <a:rPr lang="en-US" altLang="en-US" sz="4400" b="1" i="1">
                <a:solidFill>
                  <a:srgbClr val="FFFFFF"/>
                </a:solidFill>
              </a:rPr>
              <a:t>Impact</a:t>
            </a:r>
            <a:r>
              <a:rPr lang="en-US" altLang="en-US" sz="4400" b="1">
                <a:solidFill>
                  <a:srgbClr val="FFFFFF"/>
                </a:solidFill>
              </a:rPr>
              <a:t> #</a:t>
            </a:r>
            <a:r>
              <a:rPr lang="en-US" altLang="en-US" sz="4400" b="1" i="1">
                <a:solidFill>
                  <a:srgbClr val="FFFFFF"/>
                </a:solidFill>
              </a:rPr>
              <a:t>307</a:t>
            </a:r>
            <a:r>
              <a:rPr lang="en-US" altLang="en-US" sz="4400" b="1">
                <a:solidFill>
                  <a:srgbClr val="FFFFFF"/>
                </a:solidFill>
              </a:rPr>
              <a:t> Jan. 1999</a:t>
            </a:r>
          </a:p>
          <a:p>
            <a:pPr algn="ctr" eaLnBrk="0" fontAlgn="base" hangingPunct="0">
              <a:lnSpc>
                <a:spcPct val="70000"/>
              </a:lnSpc>
              <a:spcBef>
                <a:spcPct val="0"/>
              </a:spcBef>
              <a:spcAft>
                <a:spcPct val="0"/>
              </a:spcAft>
            </a:pPr>
            <a:r>
              <a:rPr lang="en-US" altLang="en-US" b="1">
                <a:solidFill>
                  <a:srgbClr val="FFFFFF"/>
                </a:solidFill>
              </a:rPr>
              <a:t>See also: </a:t>
            </a:r>
            <a:r>
              <a:rPr lang="en-US" altLang="en-US" b="1" i="1">
                <a:solidFill>
                  <a:srgbClr val="FFFFFF"/>
                </a:solidFill>
              </a:rPr>
              <a:t>Creation Ex Nihilo </a:t>
            </a:r>
            <a:r>
              <a:rPr lang="en-US" altLang="en-US" b="1">
                <a:solidFill>
                  <a:srgbClr val="FFFFFF"/>
                </a:solidFill>
              </a:rPr>
              <a:t>Dec. 1999, p. 18</a:t>
            </a:r>
            <a:endParaRPr lang="en-US" altLang="en-US" sz="8800" b="1">
              <a:solidFill>
                <a:srgbClr val="FFFF00"/>
              </a:solidFill>
            </a:endParaRPr>
          </a:p>
        </p:txBody>
      </p:sp>
    </p:spTree>
    <p:extLst>
      <p:ext uri="{BB962C8B-B14F-4D97-AF65-F5344CB8AC3E}">
        <p14:creationId xmlns:p14="http://schemas.microsoft.com/office/powerpoint/2010/main" val="362823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effectLst/>
      </p:bgPr>
    </p:bg>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28600" y="198438"/>
            <a:ext cx="8686800" cy="6126162"/>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GoudySans Md BT" pitchFamily="34" charset="0"/>
              </a:defRPr>
            </a:lvl1pPr>
            <a:lvl2pPr marL="742950" indent="-285750">
              <a:defRPr sz="3200">
                <a:solidFill>
                  <a:schemeClr val="tx1"/>
                </a:solidFill>
                <a:latin typeface="GoudySans Md BT" pitchFamily="34" charset="0"/>
              </a:defRPr>
            </a:lvl2pPr>
            <a:lvl3pPr marL="1143000" indent="-228600">
              <a:defRPr sz="3200">
                <a:solidFill>
                  <a:schemeClr val="tx1"/>
                </a:solidFill>
                <a:latin typeface="GoudySans Md BT" pitchFamily="34" charset="0"/>
              </a:defRPr>
            </a:lvl3pPr>
            <a:lvl4pPr marL="1600200" indent="-228600">
              <a:defRPr sz="3200">
                <a:solidFill>
                  <a:schemeClr val="tx1"/>
                </a:solidFill>
                <a:latin typeface="GoudySans Md BT" pitchFamily="34" charset="0"/>
              </a:defRPr>
            </a:lvl4pPr>
            <a:lvl5pPr marL="2057400" indent="-228600">
              <a:defRPr sz="3200">
                <a:solidFill>
                  <a:schemeClr val="tx1"/>
                </a:solidFill>
                <a:latin typeface="GoudySans Md BT" pitchFamily="34" charset="0"/>
              </a:defRPr>
            </a:lvl5pPr>
            <a:lvl6pPr marL="2514600" indent="-228600" algn="ctr" eaLnBrk="0" fontAlgn="base" hangingPunct="0">
              <a:spcBef>
                <a:spcPct val="0"/>
              </a:spcBef>
              <a:spcAft>
                <a:spcPct val="0"/>
              </a:spcAft>
              <a:defRPr sz="3200">
                <a:solidFill>
                  <a:schemeClr val="tx1"/>
                </a:solidFill>
                <a:latin typeface="GoudySans Md BT" pitchFamily="34" charset="0"/>
              </a:defRPr>
            </a:lvl6pPr>
            <a:lvl7pPr marL="2971800" indent="-228600" algn="ctr" eaLnBrk="0" fontAlgn="base" hangingPunct="0">
              <a:spcBef>
                <a:spcPct val="0"/>
              </a:spcBef>
              <a:spcAft>
                <a:spcPct val="0"/>
              </a:spcAft>
              <a:defRPr sz="3200">
                <a:solidFill>
                  <a:schemeClr val="tx1"/>
                </a:solidFill>
                <a:latin typeface="GoudySans Md BT" pitchFamily="34" charset="0"/>
              </a:defRPr>
            </a:lvl7pPr>
            <a:lvl8pPr marL="3429000" indent="-228600" algn="ctr" eaLnBrk="0" fontAlgn="base" hangingPunct="0">
              <a:spcBef>
                <a:spcPct val="0"/>
              </a:spcBef>
              <a:spcAft>
                <a:spcPct val="0"/>
              </a:spcAft>
              <a:defRPr sz="3200">
                <a:solidFill>
                  <a:schemeClr val="tx1"/>
                </a:solidFill>
                <a:latin typeface="GoudySans Md BT" pitchFamily="34" charset="0"/>
              </a:defRPr>
            </a:lvl8pPr>
            <a:lvl9pPr marL="3886200" indent="-228600" algn="ctr" eaLnBrk="0" fontAlgn="base" hangingPunct="0">
              <a:spcBef>
                <a:spcPct val="0"/>
              </a:spcBef>
              <a:spcAft>
                <a:spcPct val="0"/>
              </a:spcAft>
              <a:defRPr sz="3200">
                <a:solidFill>
                  <a:schemeClr val="tx1"/>
                </a:solidFill>
                <a:latin typeface="GoudySans Md BT" pitchFamily="34" charset="0"/>
              </a:defRPr>
            </a:lvl9pPr>
          </a:lstStyle>
          <a:p>
            <a:pPr algn="ctr" eaLnBrk="0" fontAlgn="base" hangingPunct="0">
              <a:lnSpc>
                <a:spcPct val="90000"/>
              </a:lnSpc>
              <a:spcBef>
                <a:spcPct val="0"/>
              </a:spcBef>
              <a:spcAft>
                <a:spcPct val="0"/>
              </a:spcAft>
            </a:pPr>
            <a:r>
              <a:rPr lang="en-US" altLang="en-US" sz="8000" b="1">
                <a:solidFill>
                  <a:srgbClr val="FFFFFF"/>
                </a:solidFill>
              </a:rPr>
              <a:t>Basalt from Mt. Etna, Sicily </a:t>
            </a:r>
            <a:r>
              <a:rPr lang="en-US" altLang="en-US" sz="4800" b="1">
                <a:solidFill>
                  <a:srgbClr val="FFFFFF"/>
                </a:solidFill>
              </a:rPr>
              <a:t>(AD 1964)</a:t>
            </a:r>
            <a:r>
              <a:rPr lang="en-US" altLang="en-US" sz="8000" b="1">
                <a:solidFill>
                  <a:srgbClr val="FFFFFF"/>
                </a:solidFill>
              </a:rPr>
              <a:t> gave K-AR age of </a:t>
            </a:r>
            <a:r>
              <a:rPr lang="en-US" altLang="en-US" sz="8000" b="1">
                <a:solidFill>
                  <a:srgbClr val="FFFF00"/>
                </a:solidFill>
              </a:rPr>
              <a:t>700,000 years</a:t>
            </a:r>
            <a:r>
              <a:rPr lang="en-US" altLang="en-US" sz="8000" b="1">
                <a:solidFill>
                  <a:srgbClr val="FFFFFF"/>
                </a:solidFill>
              </a:rPr>
              <a:t> old.</a:t>
            </a:r>
          </a:p>
          <a:p>
            <a:pPr algn="ctr" eaLnBrk="0" fontAlgn="base" hangingPunct="0">
              <a:lnSpc>
                <a:spcPct val="90000"/>
              </a:lnSpc>
              <a:spcBef>
                <a:spcPct val="0"/>
              </a:spcBef>
              <a:spcAft>
                <a:spcPct val="0"/>
              </a:spcAft>
            </a:pPr>
            <a:r>
              <a:rPr lang="en-US" altLang="en-US" sz="4000" b="1" i="1">
                <a:solidFill>
                  <a:srgbClr val="FFFFFF"/>
                </a:solidFill>
              </a:rPr>
              <a:t>Impact</a:t>
            </a:r>
            <a:r>
              <a:rPr lang="en-US" altLang="en-US" sz="4000" b="1">
                <a:solidFill>
                  <a:srgbClr val="FFFFFF"/>
                </a:solidFill>
              </a:rPr>
              <a:t> #</a:t>
            </a:r>
            <a:r>
              <a:rPr lang="en-US" altLang="en-US" sz="4000" b="1" i="1">
                <a:solidFill>
                  <a:srgbClr val="FFFFFF"/>
                </a:solidFill>
              </a:rPr>
              <a:t>307</a:t>
            </a:r>
            <a:r>
              <a:rPr lang="en-US" altLang="en-US" sz="4000" b="1">
                <a:solidFill>
                  <a:srgbClr val="FFFFFF"/>
                </a:solidFill>
              </a:rPr>
              <a:t> Jan. 1999, ICR.ORG</a:t>
            </a:r>
            <a:endParaRPr lang="en-US" altLang="en-US" sz="8000" b="1">
              <a:solidFill>
                <a:srgbClr val="FFFF00"/>
              </a:solidFill>
            </a:endParaRPr>
          </a:p>
        </p:txBody>
      </p:sp>
    </p:spTree>
    <p:extLst>
      <p:ext uri="{BB962C8B-B14F-4D97-AF65-F5344CB8AC3E}">
        <p14:creationId xmlns:p14="http://schemas.microsoft.com/office/powerpoint/2010/main" val="2305397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228600" y="198438"/>
            <a:ext cx="8686800" cy="6126162"/>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chemeClr val="tx1"/>
                </a:solidFill>
                <a:latin typeface="GoudySans Md BT" pitchFamily="34" charset="0"/>
              </a:defRPr>
            </a:lvl1pPr>
            <a:lvl2pPr marL="742950" indent="-285750">
              <a:defRPr sz="3200">
                <a:solidFill>
                  <a:schemeClr val="tx1"/>
                </a:solidFill>
                <a:latin typeface="GoudySans Md BT" pitchFamily="34" charset="0"/>
              </a:defRPr>
            </a:lvl2pPr>
            <a:lvl3pPr marL="1143000" indent="-228600">
              <a:defRPr sz="3200">
                <a:solidFill>
                  <a:schemeClr val="tx1"/>
                </a:solidFill>
                <a:latin typeface="GoudySans Md BT" pitchFamily="34" charset="0"/>
              </a:defRPr>
            </a:lvl3pPr>
            <a:lvl4pPr marL="1600200" indent="-228600">
              <a:defRPr sz="3200">
                <a:solidFill>
                  <a:schemeClr val="tx1"/>
                </a:solidFill>
                <a:latin typeface="GoudySans Md BT" pitchFamily="34" charset="0"/>
              </a:defRPr>
            </a:lvl4pPr>
            <a:lvl5pPr marL="2057400" indent="-228600">
              <a:defRPr sz="3200">
                <a:solidFill>
                  <a:schemeClr val="tx1"/>
                </a:solidFill>
                <a:latin typeface="GoudySans Md BT" pitchFamily="34" charset="0"/>
              </a:defRPr>
            </a:lvl5pPr>
            <a:lvl6pPr marL="2514600" indent="-228600" algn="ctr" eaLnBrk="0" fontAlgn="base" hangingPunct="0">
              <a:spcBef>
                <a:spcPct val="0"/>
              </a:spcBef>
              <a:spcAft>
                <a:spcPct val="0"/>
              </a:spcAft>
              <a:defRPr sz="3200">
                <a:solidFill>
                  <a:schemeClr val="tx1"/>
                </a:solidFill>
                <a:latin typeface="GoudySans Md BT" pitchFamily="34" charset="0"/>
              </a:defRPr>
            </a:lvl6pPr>
            <a:lvl7pPr marL="2971800" indent="-228600" algn="ctr" eaLnBrk="0" fontAlgn="base" hangingPunct="0">
              <a:spcBef>
                <a:spcPct val="0"/>
              </a:spcBef>
              <a:spcAft>
                <a:spcPct val="0"/>
              </a:spcAft>
              <a:defRPr sz="3200">
                <a:solidFill>
                  <a:schemeClr val="tx1"/>
                </a:solidFill>
                <a:latin typeface="GoudySans Md BT" pitchFamily="34" charset="0"/>
              </a:defRPr>
            </a:lvl7pPr>
            <a:lvl8pPr marL="3429000" indent="-228600" algn="ctr" eaLnBrk="0" fontAlgn="base" hangingPunct="0">
              <a:spcBef>
                <a:spcPct val="0"/>
              </a:spcBef>
              <a:spcAft>
                <a:spcPct val="0"/>
              </a:spcAft>
              <a:defRPr sz="3200">
                <a:solidFill>
                  <a:schemeClr val="tx1"/>
                </a:solidFill>
                <a:latin typeface="GoudySans Md BT" pitchFamily="34" charset="0"/>
              </a:defRPr>
            </a:lvl8pPr>
            <a:lvl9pPr marL="3886200" indent="-228600" algn="ctr" eaLnBrk="0" fontAlgn="base" hangingPunct="0">
              <a:spcBef>
                <a:spcPct val="0"/>
              </a:spcBef>
              <a:spcAft>
                <a:spcPct val="0"/>
              </a:spcAft>
              <a:defRPr sz="3200">
                <a:solidFill>
                  <a:schemeClr val="tx1"/>
                </a:solidFill>
                <a:latin typeface="GoudySans Md BT" pitchFamily="34" charset="0"/>
              </a:defRPr>
            </a:lvl9pPr>
          </a:lstStyle>
          <a:p>
            <a:pPr algn="ctr" eaLnBrk="0" fontAlgn="base" hangingPunct="0">
              <a:lnSpc>
                <a:spcPct val="90000"/>
              </a:lnSpc>
              <a:spcBef>
                <a:spcPct val="0"/>
              </a:spcBef>
              <a:spcAft>
                <a:spcPct val="0"/>
              </a:spcAft>
            </a:pPr>
            <a:r>
              <a:rPr lang="en-US" altLang="en-US" sz="8000" b="1">
                <a:solidFill>
                  <a:srgbClr val="FFFFFF"/>
                </a:solidFill>
              </a:rPr>
              <a:t>Basalt from Mt. Etna, Sicily </a:t>
            </a:r>
            <a:r>
              <a:rPr lang="en-US" altLang="en-US" sz="4800" b="1">
                <a:solidFill>
                  <a:srgbClr val="FFFFFF"/>
                </a:solidFill>
              </a:rPr>
              <a:t>(AD 1972)</a:t>
            </a:r>
            <a:r>
              <a:rPr lang="en-US" altLang="en-US" sz="8000" b="1">
                <a:solidFill>
                  <a:srgbClr val="FFFFFF"/>
                </a:solidFill>
              </a:rPr>
              <a:t> gave K-AR age of </a:t>
            </a:r>
            <a:r>
              <a:rPr lang="en-US" altLang="en-US" sz="8000" b="1">
                <a:solidFill>
                  <a:srgbClr val="FFFF00"/>
                </a:solidFill>
              </a:rPr>
              <a:t>350,000 years</a:t>
            </a:r>
            <a:r>
              <a:rPr lang="en-US" altLang="en-US" sz="8000" b="1">
                <a:solidFill>
                  <a:srgbClr val="FFFFFF"/>
                </a:solidFill>
              </a:rPr>
              <a:t> old.</a:t>
            </a:r>
          </a:p>
          <a:p>
            <a:pPr algn="ctr" eaLnBrk="0" fontAlgn="base" hangingPunct="0">
              <a:lnSpc>
                <a:spcPct val="90000"/>
              </a:lnSpc>
              <a:spcBef>
                <a:spcPct val="0"/>
              </a:spcBef>
              <a:spcAft>
                <a:spcPct val="0"/>
              </a:spcAft>
            </a:pPr>
            <a:r>
              <a:rPr lang="en-US" altLang="en-US" sz="4000" b="1" i="1">
                <a:solidFill>
                  <a:srgbClr val="FFFFFF"/>
                </a:solidFill>
              </a:rPr>
              <a:t>Impact</a:t>
            </a:r>
            <a:r>
              <a:rPr lang="en-US" altLang="en-US" sz="4000" b="1">
                <a:solidFill>
                  <a:srgbClr val="FFFFFF"/>
                </a:solidFill>
              </a:rPr>
              <a:t> #</a:t>
            </a:r>
            <a:r>
              <a:rPr lang="en-US" altLang="en-US" sz="4000" b="1" i="1">
                <a:solidFill>
                  <a:srgbClr val="FFFFFF"/>
                </a:solidFill>
              </a:rPr>
              <a:t>307</a:t>
            </a:r>
            <a:r>
              <a:rPr lang="en-US" altLang="en-US" sz="4000" b="1">
                <a:solidFill>
                  <a:srgbClr val="FFFFFF"/>
                </a:solidFill>
              </a:rPr>
              <a:t> Jan. 1999, ICR.ORG</a:t>
            </a:r>
            <a:endParaRPr lang="en-US" altLang="en-US" sz="8000" b="1">
              <a:solidFill>
                <a:srgbClr val="FFFF00"/>
              </a:solidFill>
            </a:endParaRPr>
          </a:p>
        </p:txBody>
      </p:sp>
    </p:spTree>
    <p:extLst>
      <p:ext uri="{BB962C8B-B14F-4D97-AF65-F5344CB8AC3E}">
        <p14:creationId xmlns:p14="http://schemas.microsoft.com/office/powerpoint/2010/main" val="2497497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82" name="Picture 2" descr="dis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0"/>
            <a:ext cx="6159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4483" name="Text Box 3"/>
          <p:cNvSpPr txBox="1">
            <a:spLocks noChangeArrowheads="1"/>
          </p:cNvSpPr>
          <p:nvPr/>
        </p:nvSpPr>
        <p:spPr bwMode="auto">
          <a:xfrm>
            <a:off x="381000" y="685800"/>
            <a:ext cx="23685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altLang="en-US" sz="3600" b="1">
                <a:solidFill>
                  <a:srgbClr val="FFFFFF"/>
                </a:solidFill>
                <a:latin typeface="GoudySans Md BT" pitchFamily="34" charset="0"/>
              </a:rPr>
              <a:t>April 2002</a:t>
            </a:r>
          </a:p>
        </p:txBody>
      </p:sp>
      <p:pic>
        <p:nvPicPr>
          <p:cNvPr id="1044484" name="Picture 4" descr="discov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52800"/>
            <a:ext cx="9144000" cy="527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71317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44484"/>
                                        </p:tgtEl>
                                        <p:attrNameLst>
                                          <p:attrName>style.visibility</p:attrName>
                                        </p:attrNameLst>
                                      </p:cBhvr>
                                      <p:to>
                                        <p:strVal val="visible"/>
                                      </p:to>
                                    </p:set>
                                    <p:anim calcmode="lin" valueType="num">
                                      <p:cBhvr>
                                        <p:cTn id="7" dur="1000" fill="hold"/>
                                        <p:tgtEl>
                                          <p:spTgt spid="1044484"/>
                                        </p:tgtEl>
                                        <p:attrNameLst>
                                          <p:attrName>ppt_w</p:attrName>
                                        </p:attrNameLst>
                                      </p:cBhvr>
                                      <p:tavLst>
                                        <p:tav tm="0">
                                          <p:val>
                                            <p:fltVal val="0"/>
                                          </p:val>
                                        </p:tav>
                                        <p:tav tm="100000">
                                          <p:val>
                                            <p:strVal val="#ppt_w"/>
                                          </p:val>
                                        </p:tav>
                                      </p:tavLst>
                                    </p:anim>
                                    <p:anim calcmode="lin" valueType="num">
                                      <p:cBhvr>
                                        <p:cTn id="8" dur="1000" fill="hold"/>
                                        <p:tgtEl>
                                          <p:spTgt spid="1044484"/>
                                        </p:tgtEl>
                                        <p:attrNameLst>
                                          <p:attrName>ppt_h</p:attrName>
                                        </p:attrNameLst>
                                      </p:cBhvr>
                                      <p:tavLst>
                                        <p:tav tm="0">
                                          <p:val>
                                            <p:fltVal val="0"/>
                                          </p:val>
                                        </p:tav>
                                        <p:tav tm="100000">
                                          <p:val>
                                            <p:strVal val="#ppt_h"/>
                                          </p:val>
                                        </p:tav>
                                      </p:tavLst>
                                    </p:anim>
                                  </p:childTnLst>
                                </p:cTn>
                              </p:par>
                              <p:par>
                                <p:cTn id="9" presetID="56" presetClass="path" presetSubtype="0" accel="50000" decel="50000" fill="hold" nodeType="withEffect">
                                  <p:stCondLst>
                                    <p:cond delay="0"/>
                                  </p:stCondLst>
                                  <p:childTnLst>
                                    <p:animMotion origin="layout" path="M 1.11022E-16 -4.85774E-6 L -0.09167 -0.25121 " pathEditMode="relative" rAng="0" ptsTypes="AA">
                                      <p:cBhvr>
                                        <p:cTn id="10" dur="1000" fill="hold"/>
                                        <p:tgtEl>
                                          <p:spTgt spid="1044484"/>
                                        </p:tgtEl>
                                        <p:attrNameLst>
                                          <p:attrName>ppt_x</p:attrName>
                                          <p:attrName>ppt_y</p:attrName>
                                        </p:attrNameLst>
                                      </p:cBhvr>
                                      <p:rCtr x="-4583" y="-125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135810" name="Rectangle 2"/>
          <p:cNvSpPr>
            <a:spLocks noGrp="1" noChangeArrowheads="1"/>
          </p:cNvSpPr>
          <p:nvPr>
            <p:ph type="title"/>
          </p:nvPr>
        </p:nvSpPr>
        <p:spPr/>
        <p:txBody>
          <a:bodyPr/>
          <a:lstStyle/>
          <a:p>
            <a:r>
              <a:rPr lang="en-US" altLang="en-US">
                <a:solidFill>
                  <a:schemeClr val="accent2"/>
                </a:solidFill>
              </a:rPr>
              <a:t>Little girl and chimp--differences</a:t>
            </a:r>
          </a:p>
        </p:txBody>
      </p:sp>
      <p:pic>
        <p:nvPicPr>
          <p:cNvPr id="6135811" name="Picture 3" descr="Chimp and little girl--NG 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381000"/>
            <a:ext cx="4270375" cy="6096000"/>
          </a:xfrm>
          <a:prstGeom prst="rect">
            <a:avLst/>
          </a:prstGeom>
          <a:noFill/>
          <a:extLst>
            <a:ext uri="{909E8E84-426E-40DD-AFC4-6F175D3DCCD1}">
              <a14:hiddenFill xmlns:a14="http://schemas.microsoft.com/office/drawing/2010/main">
                <a:solidFill>
                  <a:srgbClr val="FFFFFF"/>
                </a:solidFill>
              </a14:hiddenFill>
            </a:ext>
          </a:extLst>
        </p:spPr>
      </p:pic>
      <p:sp>
        <p:nvSpPr>
          <p:cNvPr id="6135812" name="Text Box 4"/>
          <p:cNvSpPr txBox="1">
            <a:spLocks noChangeArrowheads="1"/>
          </p:cNvSpPr>
          <p:nvPr/>
        </p:nvSpPr>
        <p:spPr bwMode="auto">
          <a:xfrm>
            <a:off x="5410200" y="304800"/>
            <a:ext cx="3200400" cy="5114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spcAft>
                <a:spcPct val="0"/>
              </a:spcAft>
            </a:pPr>
            <a:r>
              <a:rPr lang="en-US" altLang="en-US" sz="3200" b="1">
                <a:solidFill>
                  <a:srgbClr val="FFFFFF"/>
                </a:solidFill>
              </a:rPr>
              <a:t>Kid’s can</a:t>
            </a:r>
          </a:p>
          <a:p>
            <a:pPr fontAlgn="base">
              <a:spcBef>
                <a:spcPct val="50000"/>
              </a:spcBef>
              <a:spcAft>
                <a:spcPct val="0"/>
              </a:spcAft>
              <a:buFontTx/>
              <a:buChar char="•"/>
            </a:pPr>
            <a:r>
              <a:rPr lang="en-US" altLang="en-US" sz="3200" b="1">
                <a:solidFill>
                  <a:srgbClr val="FFFFFF"/>
                </a:solidFill>
              </a:rPr>
              <a:t> talk</a:t>
            </a:r>
          </a:p>
          <a:p>
            <a:pPr fontAlgn="base">
              <a:spcBef>
                <a:spcPct val="50000"/>
              </a:spcBef>
              <a:spcAft>
                <a:spcPct val="0"/>
              </a:spcAft>
              <a:buFontTx/>
              <a:buChar char="•"/>
            </a:pPr>
            <a:r>
              <a:rPr lang="en-US" altLang="en-US" sz="3200" b="1">
                <a:solidFill>
                  <a:srgbClr val="FFFFFF"/>
                </a:solidFill>
              </a:rPr>
              <a:t> learn</a:t>
            </a:r>
          </a:p>
          <a:p>
            <a:pPr fontAlgn="t">
              <a:spcBef>
                <a:spcPct val="50000"/>
              </a:spcBef>
              <a:spcAft>
                <a:spcPct val="0"/>
              </a:spcAft>
              <a:buFontTx/>
              <a:buChar char="•"/>
            </a:pPr>
            <a:r>
              <a:rPr lang="en-US" altLang="en-US" sz="3200" b="1">
                <a:solidFill>
                  <a:srgbClr val="FFFFFF"/>
                </a:solidFill>
              </a:rPr>
              <a:t> think</a:t>
            </a:r>
          </a:p>
          <a:p>
            <a:pPr fontAlgn="t">
              <a:lnSpc>
                <a:spcPct val="90000"/>
              </a:lnSpc>
              <a:spcBef>
                <a:spcPct val="0"/>
              </a:spcBef>
              <a:spcAft>
                <a:spcPct val="0"/>
              </a:spcAft>
            </a:pPr>
            <a:r>
              <a:rPr lang="en-US" altLang="en-US" sz="3200" b="1">
                <a:solidFill>
                  <a:srgbClr val="FFFFFF"/>
                </a:solidFill>
              </a:rPr>
              <a:t>  abstractly</a:t>
            </a:r>
          </a:p>
          <a:p>
            <a:pPr fontAlgn="base">
              <a:spcBef>
                <a:spcPct val="50000"/>
              </a:spcBef>
              <a:spcAft>
                <a:spcPct val="0"/>
              </a:spcAft>
              <a:buFontTx/>
              <a:buChar char="•"/>
            </a:pPr>
            <a:r>
              <a:rPr lang="en-US" altLang="en-US" sz="3200" b="1">
                <a:solidFill>
                  <a:srgbClr val="FFFFFF"/>
                </a:solidFill>
              </a:rPr>
              <a:t> make moral </a:t>
            </a:r>
          </a:p>
          <a:p>
            <a:pPr fontAlgn="base">
              <a:lnSpc>
                <a:spcPct val="90000"/>
              </a:lnSpc>
              <a:spcBef>
                <a:spcPct val="0"/>
              </a:spcBef>
              <a:spcAft>
                <a:spcPct val="0"/>
              </a:spcAft>
            </a:pPr>
            <a:r>
              <a:rPr lang="en-US" altLang="en-US" sz="3200" b="1">
                <a:solidFill>
                  <a:srgbClr val="FFFFFF"/>
                </a:solidFill>
              </a:rPr>
              <a:t>  decisions</a:t>
            </a:r>
          </a:p>
          <a:p>
            <a:pPr fontAlgn="base">
              <a:spcBef>
                <a:spcPct val="50000"/>
              </a:spcBef>
              <a:spcAft>
                <a:spcPct val="0"/>
              </a:spcAft>
              <a:buFontTx/>
              <a:buChar char="•"/>
            </a:pPr>
            <a:r>
              <a:rPr lang="en-US" altLang="en-US" sz="3200" b="1">
                <a:solidFill>
                  <a:srgbClr val="FFFFFF"/>
                </a:solidFill>
              </a:rPr>
              <a:t> create things</a:t>
            </a:r>
          </a:p>
        </p:txBody>
      </p:sp>
      <p:sp>
        <p:nvSpPr>
          <p:cNvPr id="6135813" name="Text Box 5"/>
          <p:cNvSpPr txBox="1">
            <a:spLocks noChangeArrowheads="1"/>
          </p:cNvSpPr>
          <p:nvPr/>
        </p:nvSpPr>
        <p:spPr bwMode="auto">
          <a:xfrm>
            <a:off x="5410200" y="5791200"/>
            <a:ext cx="32766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spcAft>
                <a:spcPct val="0"/>
              </a:spcAft>
            </a:pPr>
            <a:r>
              <a:rPr lang="en-US" altLang="en-US" sz="3200" b="1">
                <a:solidFill>
                  <a:srgbClr val="FFFF00"/>
                </a:solidFill>
              </a:rPr>
              <a:t>Chimps can’t!</a:t>
            </a:r>
          </a:p>
        </p:txBody>
      </p:sp>
    </p:spTree>
    <p:extLst>
      <p:ext uri="{BB962C8B-B14F-4D97-AF65-F5344CB8AC3E}">
        <p14:creationId xmlns:p14="http://schemas.microsoft.com/office/powerpoint/2010/main" val="1263939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135811"/>
                                        </p:tgtEl>
                                        <p:attrNameLst>
                                          <p:attrName>style.visibility</p:attrName>
                                        </p:attrNameLst>
                                      </p:cBhvr>
                                      <p:to>
                                        <p:strVal val="visible"/>
                                      </p:to>
                                    </p:set>
                                    <p:anim calcmode="lin" valueType="num">
                                      <p:cBhvr>
                                        <p:cTn id="7" dur="500" fill="hold"/>
                                        <p:tgtEl>
                                          <p:spTgt spid="6135811"/>
                                        </p:tgtEl>
                                        <p:attrNameLst>
                                          <p:attrName>ppt_w</p:attrName>
                                        </p:attrNameLst>
                                      </p:cBhvr>
                                      <p:tavLst>
                                        <p:tav tm="0">
                                          <p:val>
                                            <p:fltVal val="0"/>
                                          </p:val>
                                        </p:tav>
                                        <p:tav tm="100000">
                                          <p:val>
                                            <p:strVal val="#ppt_w"/>
                                          </p:val>
                                        </p:tav>
                                      </p:tavLst>
                                    </p:anim>
                                    <p:anim calcmode="lin" valueType="num">
                                      <p:cBhvr>
                                        <p:cTn id="8" dur="500" fill="hold"/>
                                        <p:tgtEl>
                                          <p:spTgt spid="6135811"/>
                                        </p:tgtEl>
                                        <p:attrNameLst>
                                          <p:attrName>ppt_h</p:attrName>
                                        </p:attrNameLst>
                                      </p:cBhvr>
                                      <p:tavLst>
                                        <p:tav tm="0">
                                          <p:val>
                                            <p:fltVal val="0"/>
                                          </p:val>
                                        </p:tav>
                                        <p:tav tm="100000">
                                          <p:val>
                                            <p:strVal val="#ppt_h"/>
                                          </p:val>
                                        </p:tav>
                                      </p:tavLst>
                                    </p:anim>
                                    <p:animEffect transition="in" filter="fade">
                                      <p:cBhvr>
                                        <p:cTn id="9" dur="500"/>
                                        <p:tgtEl>
                                          <p:spTgt spid="61358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35812"/>
                                        </p:tgtEl>
                                        <p:attrNameLst>
                                          <p:attrName>style.visibility</p:attrName>
                                        </p:attrNameLst>
                                      </p:cBhvr>
                                      <p:to>
                                        <p:strVal val="visible"/>
                                      </p:to>
                                    </p:set>
                                    <p:anim calcmode="lin" valueType="num">
                                      <p:cBhvr>
                                        <p:cTn id="12" dur="500" fill="hold"/>
                                        <p:tgtEl>
                                          <p:spTgt spid="6135812"/>
                                        </p:tgtEl>
                                        <p:attrNameLst>
                                          <p:attrName>ppt_w</p:attrName>
                                        </p:attrNameLst>
                                      </p:cBhvr>
                                      <p:tavLst>
                                        <p:tav tm="0">
                                          <p:val>
                                            <p:fltVal val="0"/>
                                          </p:val>
                                        </p:tav>
                                        <p:tav tm="100000">
                                          <p:val>
                                            <p:strVal val="#ppt_w"/>
                                          </p:val>
                                        </p:tav>
                                      </p:tavLst>
                                    </p:anim>
                                    <p:anim calcmode="lin" valueType="num">
                                      <p:cBhvr>
                                        <p:cTn id="13" dur="500" fill="hold"/>
                                        <p:tgtEl>
                                          <p:spTgt spid="6135812"/>
                                        </p:tgtEl>
                                        <p:attrNameLst>
                                          <p:attrName>ppt_h</p:attrName>
                                        </p:attrNameLst>
                                      </p:cBhvr>
                                      <p:tavLst>
                                        <p:tav tm="0">
                                          <p:val>
                                            <p:fltVal val="0"/>
                                          </p:val>
                                        </p:tav>
                                        <p:tav tm="100000">
                                          <p:val>
                                            <p:strVal val="#ppt_h"/>
                                          </p:val>
                                        </p:tav>
                                      </p:tavLst>
                                    </p:anim>
                                    <p:animEffect transition="in" filter="fade">
                                      <p:cBhvr>
                                        <p:cTn id="14" dur="500"/>
                                        <p:tgtEl>
                                          <p:spTgt spid="6135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58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22325" y="868363"/>
            <a:ext cx="8321675" cy="52212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tabLst>
                <a:tab pos="5943600" algn="l"/>
              </a:tabLst>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tabLst>
                <a:tab pos="5943600" algn="l"/>
              </a:tabLst>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tabLst>
                <a:tab pos="5943600" algn="l"/>
              </a:tabLst>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tabLst>
                <a:tab pos="5943600" algn="l"/>
              </a:tabLst>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tabLst>
                <a:tab pos="5943600"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tabLst>
                <a:tab pos="5943600"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tabLst>
                <a:tab pos="5943600"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tabLst>
                <a:tab pos="5943600"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tabLst>
                <a:tab pos="5943600" algn="l"/>
              </a:tabLst>
              <a:defRPr sz="2000">
                <a:solidFill>
                  <a:schemeClr val="tx1"/>
                </a:solidFill>
                <a:latin typeface="Arial" pitchFamily="34" charset="0"/>
              </a:defRPr>
            </a:lvl9pPr>
          </a:lstStyle>
          <a:p>
            <a:pPr eaLnBrk="1" fontAlgn="base" hangingPunct="1">
              <a:lnSpc>
                <a:spcPct val="85000"/>
              </a:lnSpc>
              <a:spcBef>
                <a:spcPct val="0"/>
              </a:spcBef>
              <a:spcAft>
                <a:spcPct val="0"/>
              </a:spcAft>
              <a:buClrTx/>
              <a:buSzTx/>
              <a:buFontTx/>
              <a:buNone/>
            </a:pPr>
            <a:r>
              <a:rPr lang="en-US" altLang="en-US" sz="4400" b="1">
                <a:solidFill>
                  <a:srgbClr val="FFFFFF"/>
                </a:solidFill>
                <a:cs typeface="Arial" pitchFamily="34" charset="0"/>
              </a:rPr>
              <a:t>www.answersingenesis.org</a:t>
            </a:r>
          </a:p>
          <a:p>
            <a:pPr eaLnBrk="1" fontAlgn="base" hangingPunct="1">
              <a:lnSpc>
                <a:spcPct val="85000"/>
              </a:lnSpc>
              <a:spcBef>
                <a:spcPct val="0"/>
              </a:spcBef>
              <a:spcAft>
                <a:spcPct val="0"/>
              </a:spcAft>
              <a:buClrTx/>
              <a:buSzTx/>
              <a:buFontTx/>
              <a:buNone/>
            </a:pPr>
            <a:r>
              <a:rPr lang="en-US" altLang="en-US" sz="4400" b="1">
                <a:solidFill>
                  <a:srgbClr val="FFFFFF"/>
                </a:solidFill>
                <a:cs typeface="Arial" pitchFamily="34" charset="0"/>
              </a:rPr>
              <a:t>www.creationresearch.org</a:t>
            </a:r>
          </a:p>
          <a:p>
            <a:pPr eaLnBrk="1" fontAlgn="base" hangingPunct="1">
              <a:lnSpc>
                <a:spcPct val="85000"/>
              </a:lnSpc>
              <a:spcBef>
                <a:spcPct val="0"/>
              </a:spcBef>
              <a:spcAft>
                <a:spcPct val="0"/>
              </a:spcAft>
              <a:buClrTx/>
              <a:buSzTx/>
              <a:buFontTx/>
              <a:buNone/>
            </a:pPr>
            <a:r>
              <a:rPr lang="en-US" altLang="en-US" sz="4400" b="1">
                <a:solidFill>
                  <a:srgbClr val="FFFFFF"/>
                </a:solidFill>
                <a:cs typeface="Arial" pitchFamily="34" charset="0"/>
              </a:rPr>
              <a:t>www.drdino.com</a:t>
            </a:r>
          </a:p>
          <a:p>
            <a:pPr eaLnBrk="1" fontAlgn="base" hangingPunct="1">
              <a:lnSpc>
                <a:spcPct val="85000"/>
              </a:lnSpc>
              <a:spcBef>
                <a:spcPct val="0"/>
              </a:spcBef>
              <a:spcAft>
                <a:spcPct val="0"/>
              </a:spcAft>
              <a:buClrTx/>
              <a:buSzTx/>
              <a:buFontTx/>
              <a:buNone/>
            </a:pPr>
            <a:r>
              <a:rPr lang="en-US" altLang="en-US" sz="4400" b="1">
                <a:solidFill>
                  <a:srgbClr val="FFFFFF"/>
                </a:solidFill>
                <a:cs typeface="Arial" pitchFamily="34" charset="0"/>
              </a:rPr>
              <a:t>www.evolutiondeceit.com</a:t>
            </a:r>
          </a:p>
          <a:p>
            <a:pPr eaLnBrk="1" fontAlgn="base" hangingPunct="1">
              <a:lnSpc>
                <a:spcPct val="85000"/>
              </a:lnSpc>
              <a:spcBef>
                <a:spcPct val="0"/>
              </a:spcBef>
              <a:spcAft>
                <a:spcPct val="0"/>
              </a:spcAft>
              <a:buClrTx/>
              <a:buSzTx/>
              <a:buFontTx/>
              <a:buNone/>
            </a:pPr>
            <a:r>
              <a:rPr lang="en-US" altLang="en-US" sz="4400" b="1">
                <a:solidFill>
                  <a:srgbClr val="FFFFFF"/>
                </a:solidFill>
                <a:cs typeface="Arial" pitchFamily="34" charset="0"/>
              </a:rPr>
              <a:t>www.halos.com</a:t>
            </a:r>
          </a:p>
          <a:p>
            <a:pPr eaLnBrk="1" fontAlgn="base" hangingPunct="1">
              <a:lnSpc>
                <a:spcPct val="85000"/>
              </a:lnSpc>
              <a:spcBef>
                <a:spcPct val="0"/>
              </a:spcBef>
              <a:spcAft>
                <a:spcPct val="0"/>
              </a:spcAft>
              <a:buClrTx/>
              <a:buSzTx/>
              <a:buFontTx/>
              <a:buNone/>
            </a:pPr>
            <a:r>
              <a:rPr lang="en-US" altLang="en-US" sz="4400" b="1">
                <a:solidFill>
                  <a:srgbClr val="FFFFFF"/>
                </a:solidFill>
                <a:cs typeface="Arial" pitchFamily="34" charset="0"/>
              </a:rPr>
              <a:t>www.icr.org</a:t>
            </a:r>
          </a:p>
          <a:p>
            <a:pPr eaLnBrk="1" fontAlgn="base" hangingPunct="1">
              <a:lnSpc>
                <a:spcPct val="85000"/>
              </a:lnSpc>
              <a:spcBef>
                <a:spcPct val="0"/>
              </a:spcBef>
              <a:spcAft>
                <a:spcPct val="0"/>
              </a:spcAft>
              <a:buClrTx/>
              <a:buSzTx/>
              <a:buFontTx/>
              <a:buNone/>
            </a:pPr>
            <a:r>
              <a:rPr lang="en-US" altLang="en-US" sz="4400" b="1">
                <a:solidFill>
                  <a:srgbClr val="FFFFFF"/>
                </a:solidFill>
                <a:cs typeface="Arial" pitchFamily="34" charset="0"/>
              </a:rPr>
              <a:t>www.nwcreation.net</a:t>
            </a:r>
          </a:p>
          <a:p>
            <a:pPr eaLnBrk="1" fontAlgn="base" hangingPunct="1">
              <a:lnSpc>
                <a:spcPct val="85000"/>
              </a:lnSpc>
              <a:spcBef>
                <a:spcPct val="0"/>
              </a:spcBef>
              <a:spcAft>
                <a:spcPct val="0"/>
              </a:spcAft>
              <a:buClrTx/>
              <a:buSzTx/>
              <a:buFontTx/>
              <a:buNone/>
            </a:pPr>
            <a:r>
              <a:rPr lang="en-US" altLang="en-US" sz="4400" b="1">
                <a:solidFill>
                  <a:srgbClr val="FFFFFF"/>
                </a:solidFill>
                <a:cs typeface="Arial" pitchFamily="34" charset="0"/>
              </a:rPr>
              <a:t>www.rae.org</a:t>
            </a:r>
          </a:p>
          <a:p>
            <a:pPr eaLnBrk="1" fontAlgn="base" hangingPunct="1">
              <a:lnSpc>
                <a:spcPct val="85000"/>
              </a:lnSpc>
              <a:spcBef>
                <a:spcPct val="0"/>
              </a:spcBef>
              <a:spcAft>
                <a:spcPct val="0"/>
              </a:spcAft>
              <a:buClrTx/>
              <a:buSzTx/>
              <a:buFontTx/>
              <a:buNone/>
            </a:pPr>
            <a:r>
              <a:rPr lang="en-US" altLang="en-US" sz="4400" b="1">
                <a:solidFill>
                  <a:srgbClr val="FFFFFF"/>
                </a:solidFill>
                <a:cs typeface="Arial" pitchFamily="34" charset="0"/>
              </a:rPr>
              <a:t>www.yecs.org</a:t>
            </a:r>
          </a:p>
        </p:txBody>
      </p:sp>
      <p:sp>
        <p:nvSpPr>
          <p:cNvPr id="17411" name="Rectangle 3"/>
          <p:cNvSpPr>
            <a:spLocks noChangeArrowheads="1"/>
          </p:cNvSpPr>
          <p:nvPr/>
        </p:nvSpPr>
        <p:spPr bwMode="auto">
          <a:xfrm>
            <a:off x="984250" y="158750"/>
            <a:ext cx="5984875" cy="7937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eaLnBrk="1" fontAlgn="base" hangingPunct="1">
              <a:spcBef>
                <a:spcPct val="0"/>
              </a:spcBef>
              <a:spcAft>
                <a:spcPct val="0"/>
              </a:spcAft>
              <a:buClrTx/>
              <a:buSzTx/>
              <a:buFontTx/>
              <a:buNone/>
            </a:pPr>
            <a:r>
              <a:rPr lang="en-US" altLang="en-US" sz="4600" b="1">
                <a:solidFill>
                  <a:srgbClr val="FFFF00"/>
                </a:solidFill>
                <a:latin typeface="Arial Narrow" pitchFamily="34" charset="0"/>
                <a:cs typeface="Arial" pitchFamily="34" charset="0"/>
              </a:rPr>
              <a:t>Some Creation Web Sites</a:t>
            </a:r>
          </a:p>
        </p:txBody>
      </p:sp>
    </p:spTree>
    <p:extLst>
      <p:ext uri="{BB962C8B-B14F-4D97-AF65-F5344CB8AC3E}">
        <p14:creationId xmlns:p14="http://schemas.microsoft.com/office/powerpoint/2010/main" val="38386100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Text Box 2"/>
          <p:cNvSpPr txBox="1">
            <a:spLocks noChangeArrowheads="1"/>
          </p:cNvSpPr>
          <p:nvPr/>
        </p:nvSpPr>
        <p:spPr bwMode="auto">
          <a:xfrm>
            <a:off x="884238" y="136525"/>
            <a:ext cx="3962400" cy="496570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eaLnBrk="0" fontAlgn="base" hangingPunct="0">
              <a:lnSpc>
                <a:spcPct val="80000"/>
              </a:lnSpc>
              <a:spcBef>
                <a:spcPct val="0"/>
              </a:spcBef>
              <a:spcAft>
                <a:spcPct val="0"/>
              </a:spcAft>
            </a:pPr>
            <a:r>
              <a:rPr lang="en-US" sz="4000" b="1">
                <a:solidFill>
                  <a:srgbClr val="FFFFFF"/>
                </a:solidFill>
                <a:latin typeface="GoudySans Md BT" pitchFamily="34" charset="0"/>
              </a:rPr>
              <a:t>“A medical pathologist examined dinosaur bone under a microscope and found </a:t>
            </a:r>
            <a:r>
              <a:rPr lang="en-US" sz="4000" b="1">
                <a:solidFill>
                  <a:srgbClr val="FFFF00"/>
                </a:solidFill>
                <a:latin typeface="GoudySans Md BT" pitchFamily="34" charset="0"/>
              </a:rPr>
              <a:t>dinosaur blood</a:t>
            </a:r>
            <a:r>
              <a:rPr lang="en-US" sz="4000" b="1">
                <a:solidFill>
                  <a:srgbClr val="FFFFFF"/>
                </a:solidFill>
                <a:latin typeface="GoudySans Md BT" pitchFamily="34" charset="0"/>
              </a:rPr>
              <a:t> inside the bone.”</a:t>
            </a:r>
            <a:endParaRPr lang="en-US" sz="2800" b="1">
              <a:solidFill>
                <a:srgbClr val="FFFFFF"/>
              </a:solidFill>
              <a:latin typeface="GoudySans Md BT" pitchFamily="34" charset="0"/>
            </a:endParaRPr>
          </a:p>
        </p:txBody>
      </p:sp>
      <p:pic>
        <p:nvPicPr>
          <p:cNvPr id="734211" name="Picture 3" descr="trex-blood"/>
          <p:cNvPicPr>
            <a:picLocks noChangeAspect="1" noChangeArrowheads="1"/>
          </p:cNvPicPr>
          <p:nvPr/>
        </p:nvPicPr>
        <p:blipFill>
          <a:blip r:embed="rId3"/>
          <a:srcRect b="39328"/>
          <a:stretch>
            <a:fillRect/>
          </a:stretch>
        </p:blipFill>
        <p:spPr bwMode="auto">
          <a:xfrm>
            <a:off x="4894263" y="0"/>
            <a:ext cx="4249737" cy="4525963"/>
          </a:xfrm>
          <a:prstGeom prst="rect">
            <a:avLst/>
          </a:prstGeom>
          <a:noFill/>
        </p:spPr>
      </p:pic>
      <p:sp>
        <p:nvSpPr>
          <p:cNvPr id="734212" name="Rectangle 4"/>
          <p:cNvSpPr>
            <a:spLocks noChangeArrowheads="1"/>
          </p:cNvSpPr>
          <p:nvPr/>
        </p:nvSpPr>
        <p:spPr bwMode="auto">
          <a:xfrm>
            <a:off x="1096963" y="6227763"/>
            <a:ext cx="7138987" cy="531812"/>
          </a:xfrm>
          <a:prstGeom prst="rect">
            <a:avLst/>
          </a:prstGeom>
          <a:noFill/>
          <a:ln w="9525">
            <a:noFill/>
            <a:miter lim="800000"/>
            <a:headEnd/>
            <a:tailEnd/>
          </a:ln>
          <a:effectLst>
            <a:outerShdw dist="53882" dir="2700000" algn="ctr" rotWithShape="0">
              <a:schemeClr val="bg2"/>
            </a:outerShdw>
          </a:effectLst>
        </p:spPr>
        <p:txBody>
          <a:bodyPr wrap="none">
            <a:spAutoFit/>
          </a:bodyPr>
          <a:lstStyle/>
          <a:p>
            <a:pPr eaLnBrk="0" fontAlgn="base" hangingPunct="0">
              <a:lnSpc>
                <a:spcPct val="80000"/>
              </a:lnSpc>
              <a:spcBef>
                <a:spcPct val="0"/>
              </a:spcBef>
              <a:spcAft>
                <a:spcPct val="0"/>
              </a:spcAft>
            </a:pPr>
            <a:r>
              <a:rPr lang="en-US" sz="3600" b="1" i="1">
                <a:solidFill>
                  <a:srgbClr val="FFFFFF"/>
                </a:solidFill>
                <a:latin typeface="Broadway" pitchFamily="82" charset="0"/>
              </a:rPr>
              <a:t>Earth, </a:t>
            </a:r>
            <a:r>
              <a:rPr lang="en-US" sz="3600" b="1">
                <a:solidFill>
                  <a:srgbClr val="FFFFFF"/>
                </a:solidFill>
                <a:latin typeface="Broadway" pitchFamily="82" charset="0"/>
              </a:rPr>
              <a:t> June 1997, pp. 55-57</a:t>
            </a:r>
          </a:p>
        </p:txBody>
      </p:sp>
    </p:spTree>
    <p:extLst>
      <p:ext uri="{BB962C8B-B14F-4D97-AF65-F5344CB8AC3E}">
        <p14:creationId xmlns:p14="http://schemas.microsoft.com/office/powerpoint/2010/main" val="34790996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5426075" y="304800"/>
            <a:ext cx="3260725" cy="4221163"/>
          </a:xfrm>
        </p:spPr>
        <p:txBody>
          <a:bodyPr/>
          <a:lstStyle/>
          <a:p>
            <a:r>
              <a:rPr lang="en-US" b="1"/>
              <a:t>Principles of Geology</a:t>
            </a:r>
          </a:p>
        </p:txBody>
      </p:sp>
      <p:pic>
        <p:nvPicPr>
          <p:cNvPr id="879619" name="Picture 3" descr="Principles of Geology"/>
          <p:cNvPicPr>
            <a:picLocks noChangeAspect="1" noChangeArrowheads="1"/>
          </p:cNvPicPr>
          <p:nvPr/>
        </p:nvPicPr>
        <p:blipFill>
          <a:blip r:embed="rId3"/>
          <a:srcRect/>
          <a:stretch>
            <a:fillRect/>
          </a:stretch>
        </p:blipFill>
        <p:spPr bwMode="auto">
          <a:xfrm>
            <a:off x="4664075" y="0"/>
            <a:ext cx="4500563" cy="6858000"/>
          </a:xfrm>
          <a:prstGeom prst="rect">
            <a:avLst/>
          </a:prstGeom>
          <a:noFill/>
        </p:spPr>
      </p:pic>
      <p:sp>
        <p:nvSpPr>
          <p:cNvPr id="879620" name="Text Box 4"/>
          <p:cNvSpPr txBox="1">
            <a:spLocks noChangeArrowheads="1"/>
          </p:cNvSpPr>
          <p:nvPr/>
        </p:nvSpPr>
        <p:spPr bwMode="auto">
          <a:xfrm>
            <a:off x="1212850" y="46038"/>
            <a:ext cx="2444750" cy="1311275"/>
          </a:xfrm>
          <a:prstGeom prst="rect">
            <a:avLst/>
          </a:prstGeom>
          <a:noFill/>
          <a:ln w="9525">
            <a:noFill/>
            <a:miter lim="800000"/>
            <a:headEnd/>
            <a:tailEnd/>
          </a:ln>
          <a:effectLst>
            <a:outerShdw dist="89803" dir="2700000" algn="ctr" rotWithShape="0">
              <a:schemeClr val="bg2"/>
            </a:outerShdw>
          </a:effectLst>
        </p:spPr>
        <p:txBody>
          <a:bodyPr wrap="none">
            <a:spAutoFit/>
          </a:bodyPr>
          <a:lstStyle/>
          <a:p>
            <a:pPr eaLnBrk="0" fontAlgn="base" hangingPunct="0">
              <a:spcBef>
                <a:spcPct val="0"/>
              </a:spcBef>
              <a:spcAft>
                <a:spcPct val="0"/>
              </a:spcAft>
            </a:pPr>
            <a:r>
              <a:rPr lang="en-US" sz="8000" b="1">
                <a:solidFill>
                  <a:srgbClr val="FFFFFF"/>
                </a:solidFill>
                <a:latin typeface="GoudySans Blk BT" pitchFamily="34" charset="0"/>
              </a:rPr>
              <a:t>1830</a:t>
            </a:r>
            <a:endParaRPr lang="en-US" sz="4400" b="1">
              <a:solidFill>
                <a:srgbClr val="FFFFFF"/>
              </a:solidFill>
              <a:latin typeface="GoudyOlSt BT" pitchFamily="18" charset="0"/>
            </a:endParaRPr>
          </a:p>
        </p:txBody>
      </p:sp>
      <p:pic>
        <p:nvPicPr>
          <p:cNvPr id="879621" name="Picture 5" descr="Charles Lyell"/>
          <p:cNvPicPr>
            <a:picLocks noGrp="1" noChangeAspect="1" noChangeArrowheads="1"/>
          </p:cNvPicPr>
          <p:nvPr>
            <p:ph idx="1"/>
          </p:nvPr>
        </p:nvPicPr>
        <p:blipFill>
          <a:blip r:embed="rId4"/>
          <a:srcRect/>
          <a:stretch>
            <a:fillRect/>
          </a:stretch>
        </p:blipFill>
        <p:spPr>
          <a:xfrm>
            <a:off x="914400" y="3382963"/>
            <a:ext cx="2697163" cy="3063875"/>
          </a:xfrm>
          <a:noFill/>
          <a:ln/>
        </p:spPr>
      </p:pic>
      <p:sp>
        <p:nvSpPr>
          <p:cNvPr id="879622" name="Rectangle 6"/>
          <p:cNvSpPr>
            <a:spLocks noChangeArrowheads="1"/>
          </p:cNvSpPr>
          <p:nvPr/>
        </p:nvSpPr>
        <p:spPr bwMode="auto">
          <a:xfrm>
            <a:off x="822325" y="2025650"/>
            <a:ext cx="3292475" cy="1311275"/>
          </a:xfrm>
          <a:prstGeom prst="rect">
            <a:avLst/>
          </a:prstGeom>
          <a:noFill/>
          <a:ln w="9525">
            <a:noFill/>
            <a:miter lim="800000"/>
            <a:headEnd/>
            <a:tailEnd/>
          </a:ln>
          <a:effectLst>
            <a:outerShdw dist="35921" dir="2700000" algn="ctr" rotWithShape="0">
              <a:schemeClr val="bg2"/>
            </a:outerShdw>
          </a:effectLst>
        </p:spPr>
        <p:txBody>
          <a:bodyPr>
            <a:spAutoFit/>
          </a:bodyPr>
          <a:lstStyle/>
          <a:p>
            <a:pPr fontAlgn="base">
              <a:spcBef>
                <a:spcPct val="0"/>
              </a:spcBef>
              <a:spcAft>
                <a:spcPct val="0"/>
              </a:spcAft>
            </a:pPr>
            <a:r>
              <a:rPr lang="en-US" sz="4000" b="1">
                <a:solidFill>
                  <a:srgbClr val="FFFF00"/>
                </a:solidFill>
                <a:latin typeface="Arial Narrow" pitchFamily="34" charset="0"/>
              </a:rPr>
              <a:t>Scottish lawyer</a:t>
            </a:r>
          </a:p>
          <a:p>
            <a:pPr fontAlgn="base">
              <a:spcBef>
                <a:spcPct val="0"/>
              </a:spcBef>
              <a:spcAft>
                <a:spcPct val="0"/>
              </a:spcAft>
            </a:pPr>
            <a:r>
              <a:rPr lang="en-US" sz="4000" b="1">
                <a:solidFill>
                  <a:srgbClr val="FFFF00"/>
                </a:solidFill>
                <a:latin typeface="Arial Narrow" pitchFamily="34" charset="0"/>
              </a:rPr>
              <a:t>Charles Lyell</a:t>
            </a:r>
          </a:p>
        </p:txBody>
      </p:sp>
      <p:sp>
        <p:nvSpPr>
          <p:cNvPr id="879623" name="Rectangle 7"/>
          <p:cNvSpPr>
            <a:spLocks noChangeArrowheads="1"/>
          </p:cNvSpPr>
          <p:nvPr/>
        </p:nvSpPr>
        <p:spPr bwMode="auto">
          <a:xfrm>
            <a:off x="822325" y="6446838"/>
            <a:ext cx="3697288" cy="3968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i="1">
                <a:solidFill>
                  <a:srgbClr val="FFFF00"/>
                </a:solidFill>
                <a:latin typeface="Broadway" pitchFamily="82" charset="0"/>
              </a:rPr>
              <a:t>In the Minds of Men, </a:t>
            </a:r>
            <a:r>
              <a:rPr lang="en-US" sz="2000" b="1">
                <a:solidFill>
                  <a:srgbClr val="FFFF00"/>
                </a:solidFill>
                <a:latin typeface="Broadway" pitchFamily="82" charset="0"/>
              </a:rPr>
              <a:t>p. 69</a:t>
            </a:r>
          </a:p>
        </p:txBody>
      </p:sp>
    </p:spTree>
    <p:extLst>
      <p:ext uri="{BB962C8B-B14F-4D97-AF65-F5344CB8AC3E}">
        <p14:creationId xmlns:p14="http://schemas.microsoft.com/office/powerpoint/2010/main" val="65838193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Text Box 2"/>
          <p:cNvSpPr txBox="1">
            <a:spLocks noChangeArrowheads="1"/>
          </p:cNvSpPr>
          <p:nvPr/>
        </p:nvSpPr>
        <p:spPr bwMode="auto">
          <a:xfrm>
            <a:off x="822325" y="636933"/>
            <a:ext cx="8321675" cy="4081117"/>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eaLnBrk="0" fontAlgn="base" hangingPunct="0">
              <a:lnSpc>
                <a:spcPct val="90000"/>
              </a:lnSpc>
              <a:spcBef>
                <a:spcPct val="0"/>
              </a:spcBef>
              <a:spcAft>
                <a:spcPct val="0"/>
              </a:spcAft>
            </a:pPr>
            <a:r>
              <a:rPr lang="en-US" sz="7200" b="1" dirty="0">
                <a:solidFill>
                  <a:srgbClr val="FFFFFF"/>
                </a:solidFill>
                <a:latin typeface="GoudySans Md BT" pitchFamily="34" charset="0"/>
              </a:rPr>
              <a:t>Charles Lyell said</a:t>
            </a:r>
          </a:p>
          <a:p>
            <a:pPr algn="ctr" eaLnBrk="0" fontAlgn="base" hangingPunct="0">
              <a:lnSpc>
                <a:spcPct val="90000"/>
              </a:lnSpc>
              <a:spcBef>
                <a:spcPct val="0"/>
              </a:spcBef>
              <a:spcAft>
                <a:spcPct val="0"/>
              </a:spcAft>
            </a:pPr>
            <a:r>
              <a:rPr lang="en-US" sz="7200" b="1" dirty="0">
                <a:solidFill>
                  <a:srgbClr val="FFFFFF"/>
                </a:solidFill>
                <a:latin typeface="GoudySans Md BT" pitchFamily="34" charset="0"/>
              </a:rPr>
              <a:t>his goal was to</a:t>
            </a:r>
          </a:p>
          <a:p>
            <a:pPr algn="ctr" eaLnBrk="0" fontAlgn="base" hangingPunct="0">
              <a:lnSpc>
                <a:spcPct val="90000"/>
              </a:lnSpc>
              <a:spcBef>
                <a:spcPct val="0"/>
              </a:spcBef>
              <a:spcAft>
                <a:spcPct val="0"/>
              </a:spcAft>
            </a:pPr>
            <a:r>
              <a:rPr lang="en-US" sz="7200" b="1" dirty="0">
                <a:solidFill>
                  <a:srgbClr val="FFFFFF"/>
                </a:solidFill>
                <a:latin typeface="GoudySans Md BT" pitchFamily="34" charset="0"/>
              </a:rPr>
              <a:t>“</a:t>
            </a:r>
            <a:r>
              <a:rPr lang="en-US" sz="7200" b="1" dirty="0">
                <a:solidFill>
                  <a:srgbClr val="FFFF00"/>
                </a:solidFill>
                <a:latin typeface="GoudySans Md BT" pitchFamily="34" charset="0"/>
              </a:rPr>
              <a:t>free the science</a:t>
            </a:r>
          </a:p>
          <a:p>
            <a:pPr algn="ctr" eaLnBrk="0" fontAlgn="base" hangingPunct="0">
              <a:lnSpc>
                <a:spcPct val="90000"/>
              </a:lnSpc>
              <a:spcBef>
                <a:spcPct val="0"/>
              </a:spcBef>
              <a:spcAft>
                <a:spcPct val="0"/>
              </a:spcAft>
            </a:pPr>
            <a:r>
              <a:rPr lang="en-US" sz="7200" b="1" dirty="0">
                <a:solidFill>
                  <a:srgbClr val="FFFF00"/>
                </a:solidFill>
                <a:latin typeface="GoudySans Md BT" pitchFamily="34" charset="0"/>
              </a:rPr>
              <a:t>from Moses</a:t>
            </a:r>
            <a:r>
              <a:rPr lang="en-US" sz="7200" b="1" dirty="0">
                <a:solidFill>
                  <a:srgbClr val="FFFFFF"/>
                </a:solidFill>
                <a:latin typeface="GoudySans Md BT" pitchFamily="34" charset="0"/>
              </a:rPr>
              <a:t>”</a:t>
            </a:r>
            <a:endParaRPr lang="en-US" sz="2800" b="1" dirty="0">
              <a:solidFill>
                <a:srgbClr val="FFFFFF"/>
              </a:solidFill>
              <a:latin typeface="GoudySans Md BT" pitchFamily="34" charset="0"/>
            </a:endParaRPr>
          </a:p>
        </p:txBody>
      </p:sp>
      <p:sp>
        <p:nvSpPr>
          <p:cNvPr id="974851" name="Rectangle 3"/>
          <p:cNvSpPr>
            <a:spLocks noChangeArrowheads="1"/>
          </p:cNvSpPr>
          <p:nvPr/>
        </p:nvSpPr>
        <p:spPr bwMode="auto">
          <a:xfrm>
            <a:off x="769938" y="6446838"/>
            <a:ext cx="8281987" cy="366712"/>
          </a:xfrm>
          <a:prstGeom prst="rect">
            <a:avLst/>
          </a:prstGeom>
          <a:noFill/>
          <a:ln w="9525">
            <a:noFill/>
            <a:miter lim="800000"/>
            <a:headEnd/>
            <a:tailEnd/>
          </a:ln>
          <a:effectLst/>
        </p:spPr>
        <p:txBody>
          <a:bodyPr wrap="none">
            <a:spAutoFit/>
          </a:bodyPr>
          <a:lstStyle/>
          <a:p>
            <a:pPr eaLnBrk="0" fontAlgn="base" hangingPunct="0">
              <a:lnSpc>
                <a:spcPct val="90000"/>
              </a:lnSpc>
              <a:spcBef>
                <a:spcPct val="0"/>
              </a:spcBef>
              <a:spcAft>
                <a:spcPct val="0"/>
              </a:spcAft>
            </a:pPr>
            <a:r>
              <a:rPr lang="en-US" sz="2000" b="1">
                <a:solidFill>
                  <a:srgbClr val="FFFFFF"/>
                </a:solidFill>
                <a:latin typeface="Broadway" pitchFamily="82" charset="0"/>
              </a:rPr>
              <a:t>Life Letters and Journals, published by John Murray 1881.</a:t>
            </a:r>
          </a:p>
        </p:txBody>
      </p:sp>
    </p:spTree>
    <p:extLst>
      <p:ext uri="{BB962C8B-B14F-4D97-AF65-F5344CB8AC3E}">
        <p14:creationId xmlns:p14="http://schemas.microsoft.com/office/powerpoint/2010/main" val="347810777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1096963" y="531813"/>
            <a:ext cx="7772400" cy="53244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algn="ctr" fontAlgn="base">
              <a:lnSpc>
                <a:spcPct val="85000"/>
              </a:lnSpc>
              <a:spcBef>
                <a:spcPct val="0"/>
              </a:spcBef>
              <a:spcAft>
                <a:spcPct val="0"/>
              </a:spcAft>
              <a:buClrTx/>
              <a:buSzTx/>
              <a:buFontTx/>
              <a:buNone/>
            </a:pPr>
            <a:r>
              <a:rPr lang="en-US" altLang="en-US" sz="8000" b="1">
                <a:solidFill>
                  <a:srgbClr val="FFFF00"/>
                </a:solidFill>
                <a:latin typeface="Times New Roman" pitchFamily="18" charset="0"/>
              </a:rPr>
              <a:t>Facts</a:t>
            </a:r>
          </a:p>
          <a:p>
            <a:pPr algn="ctr" fontAlgn="base">
              <a:lnSpc>
                <a:spcPct val="85000"/>
              </a:lnSpc>
              <a:spcBef>
                <a:spcPct val="0"/>
              </a:spcBef>
              <a:spcAft>
                <a:spcPct val="0"/>
              </a:spcAft>
              <a:buClrTx/>
              <a:buSzTx/>
              <a:buFontTx/>
              <a:buNone/>
            </a:pPr>
            <a:r>
              <a:rPr lang="en-US" altLang="en-US" sz="8000" b="1">
                <a:solidFill>
                  <a:srgbClr val="FFFF00"/>
                </a:solidFill>
                <a:latin typeface="Times New Roman" pitchFamily="18" charset="0"/>
              </a:rPr>
              <a:t>Interpretation Framework</a:t>
            </a:r>
          </a:p>
          <a:p>
            <a:pPr algn="ctr" fontAlgn="base">
              <a:lnSpc>
                <a:spcPct val="85000"/>
              </a:lnSpc>
              <a:spcBef>
                <a:spcPct val="0"/>
              </a:spcBef>
              <a:spcAft>
                <a:spcPct val="0"/>
              </a:spcAft>
              <a:buClrTx/>
              <a:buSzTx/>
              <a:buFontTx/>
              <a:buNone/>
            </a:pPr>
            <a:r>
              <a:rPr lang="en-US" altLang="en-US" sz="8000" b="1">
                <a:solidFill>
                  <a:srgbClr val="FFFF00"/>
                </a:solidFill>
                <a:latin typeface="Times New Roman" pitchFamily="18" charset="0"/>
              </a:rPr>
              <a:t>Assumptions Beliefs</a:t>
            </a:r>
          </a:p>
        </p:txBody>
      </p:sp>
    </p:spTree>
    <p:extLst>
      <p:ext uri="{BB962C8B-B14F-4D97-AF65-F5344CB8AC3E}">
        <p14:creationId xmlns:p14="http://schemas.microsoft.com/office/powerpoint/2010/main" val="32887808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alpha val="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DD8DAE-3502-42E6-9972-C154C0D7DC6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descr="Lifespan">
            <a:extLst>
              <a:ext uri="{FF2B5EF4-FFF2-40B4-BE49-F238E27FC236}">
                <a16:creationId xmlns:a16="http://schemas.microsoft.com/office/drawing/2014/main" id="{7D7C7D6A-7741-400A-92CB-A1EF95C2AE1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729980" cy="5867400"/>
          </a:xfrm>
          <a:prstGeom prst="rect">
            <a:avLst/>
          </a:prstGeom>
          <a:noFill/>
          <a:ln>
            <a:noFill/>
          </a:ln>
        </p:spPr>
      </p:pic>
    </p:spTree>
    <p:extLst>
      <p:ext uri="{BB962C8B-B14F-4D97-AF65-F5344CB8AC3E}">
        <p14:creationId xmlns:p14="http://schemas.microsoft.com/office/powerpoint/2010/main" val="4040066003"/>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1692275"/>
            <a:ext cx="9144000" cy="3565525"/>
          </a:xfrm>
          <a:prstGeom prst="rect">
            <a:avLst/>
          </a:prstGeom>
          <a:gradFill rotWithShape="1">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eaLnBrk="1" fontAlgn="base" hangingPunct="1">
              <a:spcBef>
                <a:spcPct val="0"/>
              </a:spcBef>
              <a:spcAft>
                <a:spcPct val="0"/>
              </a:spcAft>
              <a:buClrTx/>
              <a:buSzTx/>
              <a:buFontTx/>
              <a:buNone/>
            </a:pPr>
            <a:endParaRPr lang="en-US" altLang="en-US" sz="2400">
              <a:solidFill>
                <a:srgbClr val="FFFFFF"/>
              </a:solidFill>
              <a:latin typeface="Arial Narrow" pitchFamily="34" charset="0"/>
            </a:endParaRPr>
          </a:p>
        </p:txBody>
      </p:sp>
      <p:sp>
        <p:nvSpPr>
          <p:cNvPr id="133123" name="Rectangle 3"/>
          <p:cNvSpPr>
            <a:spLocks noGrp="1" noChangeArrowheads="1"/>
          </p:cNvSpPr>
          <p:nvPr>
            <p:ph type="title"/>
          </p:nvPr>
        </p:nvSpPr>
        <p:spPr>
          <a:xfrm>
            <a:off x="731838" y="320675"/>
            <a:ext cx="8412162" cy="1173163"/>
          </a:xfrm>
          <a:effectLst>
            <a:outerShdw dist="35921" dir="2700000" algn="ctr" rotWithShape="0">
              <a:schemeClr val="bg2"/>
            </a:outerShdw>
          </a:effectLst>
        </p:spPr>
        <p:txBody>
          <a:bodyPr/>
          <a:lstStyle/>
          <a:p>
            <a:pPr eaLnBrk="1" hangingPunct="1"/>
            <a:r>
              <a:rPr lang="en-US" altLang="en-US" sz="5400" b="1">
                <a:solidFill>
                  <a:srgbClr val="FFFF00"/>
                </a:solidFill>
              </a:rPr>
              <a:t>Three Kinds of Science</a:t>
            </a:r>
          </a:p>
        </p:txBody>
      </p:sp>
      <p:sp>
        <p:nvSpPr>
          <p:cNvPr id="456708" name="Rectangle 4"/>
          <p:cNvSpPr>
            <a:spLocks noGrp="1" noChangeArrowheads="1"/>
          </p:cNvSpPr>
          <p:nvPr>
            <p:ph type="body" sz="half" idx="1"/>
          </p:nvPr>
        </p:nvSpPr>
        <p:spPr>
          <a:xfrm>
            <a:off x="2824163" y="1692275"/>
            <a:ext cx="3484562" cy="3556000"/>
          </a:xfrm>
          <a:noFill/>
        </p:spPr>
        <p:txBody>
          <a:bodyPr lIns="0" rIns="0"/>
          <a:lstStyle/>
          <a:p>
            <a:pPr eaLnBrk="1" hangingPunct="1">
              <a:buFont typeface="Wingdings" pitchFamily="2" charset="2"/>
              <a:buNone/>
            </a:pPr>
            <a:r>
              <a:rPr lang="en-US" altLang="en-US" sz="4000" b="1">
                <a:solidFill>
                  <a:srgbClr val="FFFF00"/>
                </a:solidFill>
              </a:rPr>
              <a:t>	 </a:t>
            </a:r>
            <a:r>
              <a:rPr lang="en-US" altLang="en-US" sz="3600" b="1">
                <a:solidFill>
                  <a:srgbClr val="FFFF00"/>
                </a:solidFill>
              </a:rPr>
              <a:t>Theoretical</a:t>
            </a:r>
            <a:endParaRPr lang="en-US" altLang="en-US" sz="3600">
              <a:solidFill>
                <a:srgbClr val="FFFF00"/>
              </a:solidFill>
            </a:endParaRPr>
          </a:p>
          <a:p>
            <a:pPr lvl="1" eaLnBrk="1" hangingPunct="1"/>
            <a:r>
              <a:rPr lang="en-US" altLang="en-US" sz="2800"/>
              <a:t>Observable</a:t>
            </a:r>
          </a:p>
          <a:p>
            <a:pPr lvl="1" eaLnBrk="1" hangingPunct="1"/>
            <a:r>
              <a:rPr lang="en-US" altLang="en-US" sz="2800"/>
              <a:t>Not testable</a:t>
            </a:r>
          </a:p>
          <a:p>
            <a:pPr lvl="1" eaLnBrk="1" hangingPunct="1"/>
            <a:r>
              <a:rPr lang="en-US" altLang="en-US" sz="2800"/>
              <a:t>Not repeatable</a:t>
            </a:r>
          </a:p>
          <a:p>
            <a:pPr lvl="1" eaLnBrk="1" hangingPunct="1"/>
            <a:r>
              <a:rPr lang="en-US" altLang="en-US" sz="2800"/>
              <a:t>Interpretation</a:t>
            </a:r>
          </a:p>
          <a:p>
            <a:pPr lvl="1" eaLnBrk="1" hangingPunct="1"/>
            <a:r>
              <a:rPr lang="en-US" altLang="en-US" sz="2800"/>
              <a:t>Simulations</a:t>
            </a:r>
          </a:p>
        </p:txBody>
      </p:sp>
      <p:sp>
        <p:nvSpPr>
          <p:cNvPr id="456709" name="Rectangle 5"/>
          <p:cNvSpPr>
            <a:spLocks noGrp="1" noChangeArrowheads="1"/>
          </p:cNvSpPr>
          <p:nvPr>
            <p:ph type="body" sz="half" idx="2"/>
          </p:nvPr>
        </p:nvSpPr>
        <p:spPr>
          <a:xfrm>
            <a:off x="-92075" y="1701800"/>
            <a:ext cx="3200400" cy="4114800"/>
          </a:xfrm>
          <a:noFill/>
        </p:spPr>
        <p:txBody>
          <a:bodyPr lIns="0" rIns="0"/>
          <a:lstStyle/>
          <a:p>
            <a:pPr eaLnBrk="1" hangingPunct="1">
              <a:buFont typeface="Wingdings" pitchFamily="2" charset="2"/>
              <a:buNone/>
            </a:pPr>
            <a:r>
              <a:rPr lang="en-US" altLang="en-US" sz="4000" b="1">
                <a:solidFill>
                  <a:srgbClr val="FFFF00"/>
                </a:solidFill>
              </a:rPr>
              <a:t>	 </a:t>
            </a:r>
            <a:r>
              <a:rPr lang="en-US" altLang="en-US" sz="3600" b="1">
                <a:solidFill>
                  <a:srgbClr val="FFFF00"/>
                </a:solidFill>
              </a:rPr>
              <a:t>Operational</a:t>
            </a:r>
            <a:r>
              <a:rPr lang="en-US" altLang="en-US" sz="3600" b="1" baseline="30000">
                <a:solidFill>
                  <a:srgbClr val="FFFF00"/>
                </a:solidFill>
              </a:rPr>
              <a:t>*</a:t>
            </a:r>
          </a:p>
          <a:p>
            <a:pPr lvl="1" eaLnBrk="1" hangingPunct="1"/>
            <a:r>
              <a:rPr lang="en-US" altLang="en-US" sz="2800"/>
              <a:t>Observable</a:t>
            </a:r>
          </a:p>
          <a:p>
            <a:pPr lvl="1" eaLnBrk="1" hangingPunct="1"/>
            <a:r>
              <a:rPr lang="en-US" altLang="en-US" sz="2800"/>
              <a:t>Testable</a:t>
            </a:r>
          </a:p>
          <a:p>
            <a:pPr lvl="1" eaLnBrk="1" hangingPunct="1"/>
            <a:r>
              <a:rPr lang="en-US" altLang="en-US" sz="2800"/>
              <a:t>Repeatable 	</a:t>
            </a:r>
          </a:p>
          <a:p>
            <a:pPr lvl="1" eaLnBrk="1" hangingPunct="1"/>
            <a:r>
              <a:rPr lang="en-US" altLang="en-US" sz="2800"/>
              <a:t>Experiments</a:t>
            </a:r>
          </a:p>
          <a:p>
            <a:pPr lvl="1" eaLnBrk="1" hangingPunct="1"/>
            <a:r>
              <a:rPr lang="en-US" altLang="en-US" sz="2800"/>
              <a:t>Technology</a:t>
            </a:r>
          </a:p>
        </p:txBody>
      </p:sp>
      <p:sp>
        <p:nvSpPr>
          <p:cNvPr id="456710" name="Rectangle 6"/>
          <p:cNvSpPr>
            <a:spLocks noChangeArrowheads="1"/>
          </p:cNvSpPr>
          <p:nvPr/>
        </p:nvSpPr>
        <p:spPr bwMode="auto">
          <a:xfrm>
            <a:off x="5761038" y="1701800"/>
            <a:ext cx="3281362"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marL="342900" indent="-342900"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eaLnBrk="1" fontAlgn="base" hangingPunct="1">
              <a:spcAft>
                <a:spcPct val="0"/>
              </a:spcAft>
              <a:buFont typeface="Wingdings" pitchFamily="2" charset="2"/>
              <a:buNone/>
            </a:pPr>
            <a:r>
              <a:rPr lang="en-US" altLang="en-US" sz="4000" b="1">
                <a:solidFill>
                  <a:srgbClr val="FFFF00"/>
                </a:solidFill>
              </a:rPr>
              <a:t>	 </a:t>
            </a:r>
            <a:r>
              <a:rPr lang="en-US" altLang="en-US" sz="3600" b="1">
                <a:solidFill>
                  <a:srgbClr val="FFFF00"/>
                </a:solidFill>
              </a:rPr>
              <a:t>Historical*</a:t>
            </a:r>
          </a:p>
          <a:p>
            <a:pPr lvl="1" eaLnBrk="1" fontAlgn="base" hangingPunct="1">
              <a:spcAft>
                <a:spcPct val="0"/>
              </a:spcAft>
            </a:pPr>
            <a:r>
              <a:rPr lang="en-US" altLang="en-US">
                <a:solidFill>
                  <a:srgbClr val="FFFFFF"/>
                </a:solidFill>
              </a:rPr>
              <a:t>Not observable</a:t>
            </a:r>
          </a:p>
          <a:p>
            <a:pPr lvl="1" eaLnBrk="1" fontAlgn="base" hangingPunct="1">
              <a:spcAft>
                <a:spcPct val="0"/>
              </a:spcAft>
            </a:pPr>
            <a:r>
              <a:rPr lang="en-US" altLang="en-US">
                <a:solidFill>
                  <a:srgbClr val="FFFFFF"/>
                </a:solidFill>
              </a:rPr>
              <a:t>Not testable</a:t>
            </a:r>
          </a:p>
          <a:p>
            <a:pPr lvl="1" eaLnBrk="1" fontAlgn="base" hangingPunct="1">
              <a:spcAft>
                <a:spcPct val="0"/>
              </a:spcAft>
            </a:pPr>
            <a:r>
              <a:rPr lang="en-US" altLang="en-US">
                <a:solidFill>
                  <a:srgbClr val="FFFFFF"/>
                </a:solidFill>
              </a:rPr>
              <a:t>Not repeatable</a:t>
            </a:r>
          </a:p>
          <a:p>
            <a:pPr lvl="1" eaLnBrk="1" fontAlgn="base" hangingPunct="1">
              <a:spcAft>
                <a:spcPct val="0"/>
              </a:spcAft>
            </a:pPr>
            <a:r>
              <a:rPr lang="en-US" altLang="en-US">
                <a:solidFill>
                  <a:srgbClr val="FFFFFF"/>
                </a:solidFill>
              </a:rPr>
              <a:t>Interpretation</a:t>
            </a:r>
          </a:p>
          <a:p>
            <a:pPr lvl="1" eaLnBrk="1" fontAlgn="base" hangingPunct="1">
              <a:spcAft>
                <a:spcPct val="0"/>
              </a:spcAft>
            </a:pPr>
            <a:r>
              <a:rPr lang="en-US" altLang="en-US">
                <a:solidFill>
                  <a:srgbClr val="FFFFFF"/>
                </a:solidFill>
              </a:rPr>
              <a:t>Imagination </a:t>
            </a:r>
          </a:p>
        </p:txBody>
      </p:sp>
      <p:sp>
        <p:nvSpPr>
          <p:cNvPr id="456711" name="Rectangle 7"/>
          <p:cNvSpPr>
            <a:spLocks noChangeArrowheads="1"/>
          </p:cNvSpPr>
          <p:nvPr/>
        </p:nvSpPr>
        <p:spPr bwMode="auto">
          <a:xfrm>
            <a:off x="822325" y="5440363"/>
            <a:ext cx="2220913"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eaLnBrk="1" fontAlgn="base" hangingPunct="1">
              <a:spcBef>
                <a:spcPct val="0"/>
              </a:spcBef>
              <a:spcAft>
                <a:spcPct val="0"/>
              </a:spcAft>
              <a:buClrTx/>
              <a:buSzTx/>
              <a:buFontTx/>
              <a:buNone/>
            </a:pPr>
            <a:r>
              <a:rPr lang="en-US" altLang="en-US" sz="4000" b="1">
                <a:solidFill>
                  <a:srgbClr val="FFFF00"/>
                </a:solidFill>
                <a:latin typeface="Arial Narrow" pitchFamily="34" charset="0"/>
              </a:rPr>
              <a:t>*Empirical</a:t>
            </a:r>
          </a:p>
        </p:txBody>
      </p:sp>
      <p:sp>
        <p:nvSpPr>
          <p:cNvPr id="456712" name="Rectangle 8"/>
          <p:cNvSpPr>
            <a:spLocks noChangeArrowheads="1"/>
          </p:cNvSpPr>
          <p:nvPr/>
        </p:nvSpPr>
        <p:spPr bwMode="auto">
          <a:xfrm>
            <a:off x="6443663" y="5440363"/>
            <a:ext cx="2151062"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lr>
                <a:srgbClr val="FFFF00"/>
              </a:buClr>
              <a:buSzPct val="80000"/>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CC0000"/>
              </a:buClr>
              <a:buSzPct val="70000"/>
              <a:buFont typeface="Wingdings" pitchFamily="2" charset="2"/>
              <a:buChar char="®"/>
              <a:defRPr sz="2800">
                <a:solidFill>
                  <a:schemeClr val="tx1"/>
                </a:solidFill>
                <a:latin typeface="Arial" pitchFamily="34" charset="0"/>
              </a:defRPr>
            </a:lvl2pPr>
            <a:lvl3pPr marL="1143000" indent="-228600" eaLnBrk="0" hangingPunct="0">
              <a:spcBef>
                <a:spcPct val="20000"/>
              </a:spcBef>
              <a:buClr>
                <a:srgbClr val="009900"/>
              </a:buClr>
              <a:buSzPct val="60000"/>
              <a:buFont typeface="Wingdings" pitchFamily="2" charset="2"/>
              <a:buChar char="®"/>
              <a:defRPr sz="2400">
                <a:solidFill>
                  <a:schemeClr val="tx1"/>
                </a:solidFill>
                <a:latin typeface="Arial" pitchFamily="34" charset="0"/>
              </a:defRPr>
            </a:lvl3pPr>
            <a:lvl4pPr marL="1600200" indent="-228600" eaLnBrk="0" hangingPunct="0">
              <a:spcBef>
                <a:spcPct val="20000"/>
              </a:spcBef>
              <a:buClr>
                <a:schemeClr val="hlink"/>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5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pitchFamily="34" charset="0"/>
              </a:defRPr>
            </a:lvl9pPr>
          </a:lstStyle>
          <a:p>
            <a:pPr eaLnBrk="1" fontAlgn="base" hangingPunct="1">
              <a:spcBef>
                <a:spcPct val="0"/>
              </a:spcBef>
              <a:spcAft>
                <a:spcPct val="0"/>
              </a:spcAft>
              <a:buClrTx/>
              <a:buSzTx/>
              <a:buFontTx/>
              <a:buNone/>
            </a:pPr>
            <a:r>
              <a:rPr lang="en-US" altLang="en-US" sz="4000" b="1">
                <a:solidFill>
                  <a:srgbClr val="FFFF00"/>
                </a:solidFill>
                <a:latin typeface="Arial Narrow" pitchFamily="34" charset="0"/>
              </a:rPr>
              <a:t>*Forensic</a:t>
            </a:r>
            <a:r>
              <a:rPr lang="en-US" altLang="en-US" sz="2400">
                <a:solidFill>
                  <a:srgbClr val="FFFFFF"/>
                </a:solidFill>
                <a:latin typeface="Arial Narrow" pitchFamily="34" charset="0"/>
              </a:rPr>
              <a:t> </a:t>
            </a:r>
          </a:p>
        </p:txBody>
      </p:sp>
    </p:spTree>
    <p:extLst>
      <p:ext uri="{BB962C8B-B14F-4D97-AF65-F5344CB8AC3E}">
        <p14:creationId xmlns:p14="http://schemas.microsoft.com/office/powerpoint/2010/main" val="3634185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6709"/>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456711"/>
                                        </p:tgtEl>
                                        <p:attrNameLst>
                                          <p:attrName>style.visibility</p:attrName>
                                        </p:attrNameLst>
                                      </p:cBhvr>
                                      <p:to>
                                        <p:strVal val="visible"/>
                                      </p:to>
                                    </p:set>
                                    <p:animEffect transition="in" filter="dissolve">
                                      <p:cBhvr>
                                        <p:cTn id="9" dur="500"/>
                                        <p:tgtEl>
                                          <p:spTgt spid="4567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5670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56710"/>
                                        </p:tgtEl>
                                        <p:attrNameLst>
                                          <p:attrName>style.visibility</p:attrName>
                                        </p:attrNameLst>
                                      </p:cBhvr>
                                      <p:to>
                                        <p:strVal val="visible"/>
                                      </p:to>
                                    </p:set>
                                  </p:childTnLst>
                                </p:cTn>
                              </p:par>
                              <p:par>
                                <p:cTn id="18" presetID="9" presetClass="entr" presetSubtype="0" fill="hold" grpId="0" nodeType="withEffect">
                                  <p:stCondLst>
                                    <p:cond delay="0"/>
                                  </p:stCondLst>
                                  <p:childTnLst>
                                    <p:set>
                                      <p:cBhvr>
                                        <p:cTn id="19" dur="1" fill="hold">
                                          <p:stCondLst>
                                            <p:cond delay="0"/>
                                          </p:stCondLst>
                                        </p:cTn>
                                        <p:tgtEl>
                                          <p:spTgt spid="456712"/>
                                        </p:tgtEl>
                                        <p:attrNameLst>
                                          <p:attrName>style.visibility</p:attrName>
                                        </p:attrNameLst>
                                      </p:cBhvr>
                                      <p:to>
                                        <p:strVal val="visible"/>
                                      </p:to>
                                    </p:set>
                                    <p:animEffect transition="in" filter="dissolve">
                                      <p:cBhvr>
                                        <p:cTn id="20" dur="500"/>
                                        <p:tgtEl>
                                          <p:spTgt spid="456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8" grpId="0" bldLvl="2"/>
      <p:bldP spid="456709" grpId="0" bldLvl="2"/>
      <p:bldP spid="456710" grpId="0" bldLvl="2"/>
      <p:bldP spid="456711" grpId="0"/>
      <p:bldP spid="4567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78" name="Picture 2" descr="foldedmountains"/>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074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6009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title"/>
          </p:nvPr>
        </p:nvSpPr>
        <p:spPr>
          <a:xfrm>
            <a:off x="457200" y="228600"/>
            <a:ext cx="8229600" cy="1143000"/>
          </a:xfrm>
          <a:noFill/>
        </p:spPr>
        <p:txBody>
          <a:bodyPr anchor="t"/>
          <a:lstStyle/>
          <a:p>
            <a:pPr eaLnBrk="1" hangingPunct="1"/>
            <a:r>
              <a:rPr lang="en-US" altLang="en-US" sz="3600"/>
              <a:t>Assumptions Determine Interpretation</a:t>
            </a:r>
          </a:p>
        </p:txBody>
      </p:sp>
      <p:pic>
        <p:nvPicPr>
          <p:cNvPr id="132099" name="Picture 4" descr="DAT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930275"/>
            <a:ext cx="344963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2138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2">
            <a:extLst>
              <a:ext uri="{FF2B5EF4-FFF2-40B4-BE49-F238E27FC236}">
                <a16:creationId xmlns:a16="http://schemas.microsoft.com/office/drawing/2014/main" id="{DECA94AE-5125-4BEF-9082-E068628EB8DA}"/>
              </a:ext>
            </a:extLst>
          </p:cNvPr>
          <p:cNvSpPr txBox="1">
            <a:spLocks noChangeArrowheads="1"/>
          </p:cNvSpPr>
          <p:nvPr/>
        </p:nvSpPr>
        <p:spPr bwMode="auto">
          <a:xfrm>
            <a:off x="1096963" y="71438"/>
            <a:ext cx="7772400" cy="38650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GoudySans Md BT" pitchFamily="34" charset="0"/>
                <a:ea typeface="+mn-ea"/>
                <a:cs typeface="+mn-cs"/>
              </a:rPr>
              <a:t>“It is </a:t>
            </a:r>
            <a:r>
              <a:rPr kumimoji="0" lang="en-US" altLang="en-US" sz="4800" b="1" i="0" u="none" strike="noStrike" kern="1200" cap="none" spc="0" normalizeH="0" baseline="0" noProof="0" dirty="0">
                <a:ln>
                  <a:noFill/>
                </a:ln>
                <a:solidFill>
                  <a:srgbClr val="FFFF00"/>
                </a:solidFill>
                <a:effectLst/>
                <a:uLnTx/>
                <a:uFillTx/>
                <a:latin typeface="GoudySans Md BT" pitchFamily="34" charset="0"/>
                <a:ea typeface="+mn-ea"/>
                <a:cs typeface="+mn-cs"/>
              </a:rPr>
              <a:t>not</a:t>
            </a:r>
            <a:r>
              <a:rPr kumimoji="0" lang="en-US" altLang="en-US" sz="4800" b="1" i="0" u="none" strike="noStrike" kern="1200" cap="none" spc="0" normalizeH="0" baseline="0" noProof="0" dirty="0">
                <a:ln>
                  <a:noFill/>
                </a:ln>
                <a:solidFill>
                  <a:srgbClr val="FFFFFF"/>
                </a:solidFill>
                <a:effectLst/>
                <a:uLnTx/>
                <a:uFillTx/>
                <a:latin typeface="GoudySans Md BT" pitchFamily="34" charset="0"/>
                <a:ea typeface="+mn-ea"/>
                <a:cs typeface="+mn-cs"/>
              </a:rPr>
              <a:t> that the methods and institutions of </a:t>
            </a:r>
            <a:r>
              <a:rPr kumimoji="0" lang="en-US" altLang="en-US" sz="4800" b="1" i="0" u="none" strike="noStrike" kern="1200" cap="none" spc="0" normalizeH="0" baseline="0" noProof="0" dirty="0">
                <a:ln>
                  <a:noFill/>
                </a:ln>
                <a:solidFill>
                  <a:srgbClr val="FFFF00"/>
                </a:solidFill>
                <a:effectLst/>
                <a:uLnTx/>
                <a:uFillTx/>
                <a:latin typeface="GoudySans Md BT" pitchFamily="34" charset="0"/>
                <a:ea typeface="+mn-ea"/>
                <a:cs typeface="+mn-cs"/>
              </a:rPr>
              <a:t>science</a:t>
            </a:r>
            <a:r>
              <a:rPr kumimoji="0" lang="en-US" altLang="en-US" sz="4800" b="1" i="0" u="none" strike="noStrike" kern="1200" cap="none" spc="0" normalizeH="0" baseline="0" noProof="0" dirty="0">
                <a:ln>
                  <a:noFill/>
                </a:ln>
                <a:solidFill>
                  <a:srgbClr val="FFFFFF"/>
                </a:solidFill>
                <a:effectLst/>
                <a:uLnTx/>
                <a:uFillTx/>
                <a:latin typeface="GoudySans Md BT" pitchFamily="34" charset="0"/>
                <a:ea typeface="+mn-ea"/>
                <a:cs typeface="+mn-cs"/>
              </a:rPr>
              <a:t> somehow compel us to accept a material explanation of the phenomenal world, but,</a:t>
            </a:r>
            <a:r>
              <a:rPr kumimoji="0" lang="en-US" altLang="en-US" sz="4800" b="1" i="0" u="none" strike="noStrike" kern="1200" cap="none" spc="0" normalizeH="0" noProof="0" dirty="0">
                <a:ln>
                  <a:noFill/>
                </a:ln>
                <a:solidFill>
                  <a:srgbClr val="FFFFFF"/>
                </a:solidFill>
                <a:effectLst/>
                <a:uLnTx/>
                <a:uFillTx/>
                <a:latin typeface="GoudySans Md BT" pitchFamily="34" charset="0"/>
                <a:ea typeface="+mn-ea"/>
                <a:cs typeface="+mn-cs"/>
              </a:rPr>
              <a:t> on the contrary…”</a:t>
            </a:r>
            <a:endParaRPr kumimoji="0" lang="en-US" altLang="en-US" sz="4800" b="1" i="0" u="none" strike="noStrike" kern="1200" cap="none" spc="0" normalizeH="0" baseline="0" noProof="0" dirty="0">
              <a:ln>
                <a:noFill/>
              </a:ln>
              <a:solidFill>
                <a:srgbClr val="FFFFFF"/>
              </a:solidFill>
              <a:effectLst/>
              <a:uLnTx/>
              <a:uFillTx/>
              <a:latin typeface="GoudySans Md BT" pitchFamily="34" charset="0"/>
              <a:ea typeface="+mn-ea"/>
              <a:cs typeface="+mn-cs"/>
            </a:endParaRPr>
          </a:p>
        </p:txBody>
      </p:sp>
      <p:sp>
        <p:nvSpPr>
          <p:cNvPr id="171011" name="Text Box 3">
            <a:extLst>
              <a:ext uri="{FF2B5EF4-FFF2-40B4-BE49-F238E27FC236}">
                <a16:creationId xmlns:a16="http://schemas.microsoft.com/office/drawing/2014/main" id="{BDA7CD5B-9ACD-438A-A0C2-D1E785CF3AA7}"/>
              </a:ext>
            </a:extLst>
          </p:cNvPr>
          <p:cNvSpPr txBox="1">
            <a:spLocks noChangeArrowheads="1"/>
          </p:cNvSpPr>
          <p:nvPr/>
        </p:nvSpPr>
        <p:spPr bwMode="auto">
          <a:xfrm>
            <a:off x="611188" y="5227638"/>
            <a:ext cx="7883525" cy="1144929"/>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SzPct val="8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CC0000"/>
              </a:buClr>
              <a:buSzPct val="7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GoudySans Md BT" pitchFamily="34" charset="0"/>
                <a:ea typeface="+mn-ea"/>
                <a:cs typeface="+mn-cs"/>
              </a:rPr>
              <a:t>Richard </a:t>
            </a:r>
            <a:r>
              <a:rPr kumimoji="0" lang="en-US" altLang="en-US" sz="2800" b="1" i="0" u="none" strike="noStrike" kern="1200" cap="none" spc="0" normalizeH="0" baseline="0" noProof="0" dirty="0" err="1">
                <a:ln>
                  <a:noFill/>
                </a:ln>
                <a:solidFill>
                  <a:srgbClr val="FFFFFF"/>
                </a:solidFill>
                <a:effectLst/>
                <a:uLnTx/>
                <a:uFillTx/>
                <a:latin typeface="GoudySans Md BT" pitchFamily="34" charset="0"/>
                <a:ea typeface="+mn-ea"/>
                <a:cs typeface="+mn-cs"/>
              </a:rPr>
              <a:t>Lewontin</a:t>
            </a:r>
            <a:endParaRPr kumimoji="0" lang="en-US" altLang="en-US" sz="2800" b="1" i="0" u="none" strike="noStrike" kern="1200" cap="none" spc="0" normalizeH="0" baseline="0" noProof="0" dirty="0">
              <a:ln>
                <a:noFill/>
              </a:ln>
              <a:solidFill>
                <a:srgbClr val="FFFFFF"/>
              </a:solidFill>
              <a:effectLst/>
              <a:uLnTx/>
              <a:uFillTx/>
              <a:latin typeface="GoudySans Md BT" pitchFamily="34" charset="0"/>
              <a:ea typeface="+mn-ea"/>
              <a:cs typeface="+mn-cs"/>
            </a:endParaRP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oudySans Md BT" pitchFamily="34" charset="0"/>
                <a:ea typeface="+mn-ea"/>
                <a:cs typeface="+mn-cs"/>
              </a:rPr>
              <a:t>“Billions and Billions of Demons”</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GoudySans Md BT" pitchFamily="34" charset="0"/>
                <a:ea typeface="+mn-ea"/>
                <a:cs typeface="+mn-cs"/>
              </a:rPr>
              <a:t>New York Review (Jan 9, 1997): p.31. </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Broadway"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Broadway" pitchFamily="82"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oudy Old Style"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oudy Old Style" pitchFamily="18"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Nature">
  <a:themeElements>
    <a:clrScheme name="1_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1_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1_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1_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1_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1_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Broadway"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Broadway" pitchFamily="82"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
      <a:dk1>
        <a:srgbClr val="FF5008"/>
      </a:dk1>
      <a:lt1>
        <a:srgbClr val="FAFD00"/>
      </a:lt1>
      <a:dk2>
        <a:srgbClr val="000487"/>
      </a:dk2>
      <a:lt2>
        <a:srgbClr val="F7FFF5"/>
      </a:lt2>
      <a:accent1>
        <a:srgbClr val="000000"/>
      </a:accent1>
      <a:accent2>
        <a:srgbClr val="DC0081"/>
      </a:accent2>
      <a:accent3>
        <a:srgbClr val="AAAAC3"/>
      </a:accent3>
      <a:accent4>
        <a:srgbClr val="D6D800"/>
      </a:accent4>
      <a:accent5>
        <a:srgbClr val="AAAAAA"/>
      </a:accent5>
      <a:accent6>
        <a:srgbClr val="C70074"/>
      </a:accent6>
      <a:hlink>
        <a:srgbClr val="FC0128"/>
      </a:hlink>
      <a:folHlink>
        <a:srgbClr val="FFFFFF"/>
      </a:folHlink>
    </a:clrScheme>
    <a:fontScheme name="Blank">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altLang="en-US" sz="3200" b="1" i="0" u="none" strike="noStrike" cap="none" normalizeH="0" baseline="0" smtClean="0">
            <a:ln>
              <a:noFill/>
            </a:ln>
            <a:solidFill>
              <a:schemeClr val="accent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altLang="en-US" sz="3200" b="1" i="0" u="none" strike="noStrike" cap="none" normalizeH="0" baseline="0" smtClean="0">
            <a:ln>
              <a:noFill/>
            </a:ln>
            <a:solidFill>
              <a:schemeClr val="accent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a:spPr>
      <a:bodyPr vert="horz" wrap="square" lIns="90488" tIns="44450" rIns="90488"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hirlpool">
  <a:themeElements>
    <a:clrScheme name="1_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1_Whirlpool">
      <a:majorFont>
        <a:latin typeface="Boulder"/>
        <a:ea typeface=""/>
        <a:cs typeface=""/>
      </a:majorFont>
      <a:minorFont>
        <a:latin typeface="Granite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1_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1_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oudy Old Style"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oudy Old Style" pitchFamily="18"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actory">
  <a:themeElements>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Broadway"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Broadway" pitchFamily="82"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
      <a:clrScheme name="Factory 8">
        <a:dk1>
          <a:srgbClr val="000000"/>
        </a:dk1>
        <a:lt1>
          <a:srgbClr val="EAEAEA"/>
        </a:lt1>
        <a:dk2>
          <a:srgbClr val="00007A"/>
        </a:dk2>
        <a:lt2>
          <a:srgbClr val="FFFFFF"/>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9">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4D4D4D"/>
        </a:hlink>
        <a:folHlink>
          <a:srgbClr val="969696"/>
        </a:folHlink>
      </a:clrScheme>
      <a:clrMap bg1="dk2" tx1="lt1" bg2="dk1" tx2="lt2" accent1="accent1" accent2="accent2" accent3="accent3" accent4="accent4" accent5="accent5" accent6="accent6" hlink="hlink" folHlink="folHlink"/>
    </a:extraClrScheme>
    <a:extraClrScheme>
      <a:clrScheme name="Factory 10">
        <a:dk1>
          <a:srgbClr val="000000"/>
        </a:dk1>
        <a:lt1>
          <a:srgbClr val="FFFFFF"/>
        </a:lt1>
        <a:dk2>
          <a:srgbClr val="000099"/>
        </a:dk2>
        <a:lt2>
          <a:srgbClr val="FFFFFF"/>
        </a:lt2>
        <a:accent1>
          <a:srgbClr val="DDDDDD"/>
        </a:accent1>
        <a:accent2>
          <a:srgbClr val="B2B2B2"/>
        </a:accent2>
        <a:accent3>
          <a:srgbClr val="AAAACA"/>
        </a:accent3>
        <a:accent4>
          <a:srgbClr val="DADADA"/>
        </a:accent4>
        <a:accent5>
          <a:srgbClr val="EBEBEB"/>
        </a:accent5>
        <a:accent6>
          <a:srgbClr val="A1A1A1"/>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2_Default Design 9">
      <a:dk1>
        <a:srgbClr val="000000"/>
      </a:dk1>
      <a:lt1>
        <a:srgbClr val="FFFFFF"/>
      </a:lt1>
      <a:dk2>
        <a:srgbClr val="0000FF"/>
      </a:dk2>
      <a:lt2>
        <a:srgbClr val="FFFFFF"/>
      </a:lt2>
      <a:accent1>
        <a:srgbClr val="DDDDDD"/>
      </a:accent1>
      <a:accent2>
        <a:srgbClr val="808080"/>
      </a:accent2>
      <a:accent3>
        <a:srgbClr val="AAAAFF"/>
      </a:accent3>
      <a:accent4>
        <a:srgbClr val="DADADA"/>
      </a:accent4>
      <a:accent5>
        <a:srgbClr val="EBEBEB"/>
      </a:accent5>
      <a:accent6>
        <a:srgbClr val="737373"/>
      </a:accent6>
      <a:hlink>
        <a:srgbClr val="4D4D4D"/>
      </a:hlink>
      <a:folHlink>
        <a:srgbClr val="EAEAEA"/>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Broadway"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Broadway" pitchFamily="82"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003300"/>
        </a:dk1>
        <a:lt1>
          <a:srgbClr val="FFFFFF"/>
        </a:lt1>
        <a:dk2>
          <a:srgbClr val="0000CC"/>
        </a:dk2>
        <a:lt2>
          <a:srgbClr val="FFFFFF"/>
        </a:lt2>
        <a:accent1>
          <a:srgbClr val="00CC99"/>
        </a:accent1>
        <a:accent2>
          <a:srgbClr val="3333CC"/>
        </a:accent2>
        <a:accent3>
          <a:srgbClr val="AAAAE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2_Default Design 9">
        <a:dk1>
          <a:srgbClr val="000000"/>
        </a:dk1>
        <a:lt1>
          <a:srgbClr val="FFFFFF"/>
        </a:lt1>
        <a:dk2>
          <a:srgbClr val="0000FF"/>
        </a:dk2>
        <a:lt2>
          <a:srgbClr val="FFFFFF"/>
        </a:lt2>
        <a:accent1>
          <a:srgbClr val="DDDDDD"/>
        </a:accent1>
        <a:accent2>
          <a:srgbClr val="808080"/>
        </a:accent2>
        <a:accent3>
          <a:srgbClr val="AAAAFF"/>
        </a:accent3>
        <a:accent4>
          <a:srgbClr val="DADADA"/>
        </a:accent4>
        <a:accent5>
          <a:srgbClr val="EBEBEB"/>
        </a:accent5>
        <a:accent6>
          <a:srgbClr val="737373"/>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Broadway"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Broadway" pitchFamily="82"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oudySans Md B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GoudySans Md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themeOverride>
</file>

<file path=ppt/theme/themeOverride10.xml><?xml version="1.0" encoding="utf-8"?>
<a:themeOverride xmlns:a="http://schemas.openxmlformats.org/drawingml/2006/main">
  <a:clrScheme name="">
    <a:dk1>
      <a:srgbClr val="000000"/>
    </a:dk1>
    <a:lt1>
      <a:srgbClr val="000487"/>
    </a:lt1>
    <a:dk2>
      <a:srgbClr val="F7FFF5"/>
    </a:dk2>
    <a:lt2>
      <a:srgbClr val="FF5008"/>
    </a:lt2>
    <a:accent1>
      <a:srgbClr val="000000"/>
    </a:accent1>
    <a:accent2>
      <a:srgbClr val="DC0081"/>
    </a:accent2>
    <a:accent3>
      <a:srgbClr val="AAAAC3"/>
    </a:accent3>
    <a:accent4>
      <a:srgbClr val="000000"/>
    </a:accent4>
    <a:accent5>
      <a:srgbClr val="AAAAAA"/>
    </a:accent5>
    <a:accent6>
      <a:srgbClr val="C70074"/>
    </a:accent6>
    <a:hlink>
      <a:srgbClr val="FC0128"/>
    </a:hlink>
    <a:folHlink>
      <a:srgbClr val="FFFFFF"/>
    </a:folHlink>
  </a:clrScheme>
</a:themeOverride>
</file>

<file path=ppt/theme/themeOverride11.xml><?xml version="1.0" encoding="utf-8"?>
<a:themeOverride xmlns:a="http://schemas.openxmlformats.org/drawingml/2006/main">
  <a:clrScheme name="">
    <a:dk1>
      <a:srgbClr val="000000"/>
    </a:dk1>
    <a:lt1>
      <a:srgbClr val="FFFFFF"/>
    </a:lt1>
    <a:dk2>
      <a:srgbClr val="000000"/>
    </a:dk2>
    <a:lt2>
      <a:srgbClr val="777777"/>
    </a:lt2>
    <a:accent1>
      <a:srgbClr val="00FF00"/>
    </a:accent1>
    <a:accent2>
      <a:srgbClr val="FFFF00"/>
    </a:accent2>
    <a:accent3>
      <a:srgbClr val="FFFFFF"/>
    </a:accent3>
    <a:accent4>
      <a:srgbClr val="000000"/>
    </a:accent4>
    <a:accent5>
      <a:srgbClr val="AAFFAA"/>
    </a:accent5>
    <a:accent6>
      <a:srgbClr val="E7E700"/>
    </a:accent6>
    <a:hlink>
      <a:srgbClr val="0000FF"/>
    </a:hlink>
    <a:folHlink>
      <a:srgbClr val="FFFFFF"/>
    </a:folHlink>
  </a:clrScheme>
</a:themeOverride>
</file>

<file path=ppt/theme/themeOverride12.xml><?xml version="1.0" encoding="utf-8"?>
<a:themeOverride xmlns:a="http://schemas.openxmlformats.org/drawingml/2006/main">
  <a:clrScheme name="">
    <a:dk1>
      <a:srgbClr val="000000"/>
    </a:dk1>
    <a:lt1>
      <a:srgbClr val="FFFFFF"/>
    </a:lt1>
    <a:dk2>
      <a:srgbClr val="000000"/>
    </a:dk2>
    <a:lt2>
      <a:srgbClr val="777777"/>
    </a:lt2>
    <a:accent1>
      <a:srgbClr val="00FF00"/>
    </a:accent1>
    <a:accent2>
      <a:srgbClr val="FFFF00"/>
    </a:accent2>
    <a:accent3>
      <a:srgbClr val="FFFFFF"/>
    </a:accent3>
    <a:accent4>
      <a:srgbClr val="000000"/>
    </a:accent4>
    <a:accent5>
      <a:srgbClr val="AAFFAA"/>
    </a:accent5>
    <a:accent6>
      <a:srgbClr val="E7E700"/>
    </a:accent6>
    <a:hlink>
      <a:srgbClr val="0000FF"/>
    </a:hlink>
    <a:folHlink>
      <a:srgbClr val="FFFFFF"/>
    </a:folHlink>
  </a:clrScheme>
</a:themeOverride>
</file>

<file path=ppt/theme/themeOverride13.xml><?xml version="1.0" encoding="utf-8"?>
<a:themeOverride xmlns:a="http://schemas.openxmlformats.org/drawingml/2006/main">
  <a:clrScheme name="">
    <a:dk1>
      <a:srgbClr val="000000"/>
    </a:dk1>
    <a:lt1>
      <a:srgbClr val="FFFFFF"/>
    </a:lt1>
    <a:dk2>
      <a:srgbClr val="000000"/>
    </a:dk2>
    <a:lt2>
      <a:srgbClr val="777777"/>
    </a:lt2>
    <a:accent1>
      <a:srgbClr val="00FF00"/>
    </a:accent1>
    <a:accent2>
      <a:srgbClr val="FFFF00"/>
    </a:accent2>
    <a:accent3>
      <a:srgbClr val="FFFFFF"/>
    </a:accent3>
    <a:accent4>
      <a:srgbClr val="000000"/>
    </a:accent4>
    <a:accent5>
      <a:srgbClr val="AAFFAA"/>
    </a:accent5>
    <a:accent6>
      <a:srgbClr val="E7E700"/>
    </a:accent6>
    <a:hlink>
      <a:srgbClr val="0000FF"/>
    </a:hlink>
    <a:folHlink>
      <a:srgbClr val="FFFFFF"/>
    </a:folHlink>
  </a:clrScheme>
</a:themeOverride>
</file>

<file path=ppt/theme/themeOverride2.xml><?xml version="1.0" encoding="utf-8"?>
<a:themeOverride xmlns:a="http://schemas.openxmlformats.org/drawingml/2006/main">
  <a:clrScheme name="1_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
    <a:dk1>
      <a:srgbClr val="FFFFFF"/>
    </a:dk1>
    <a:lt1>
      <a:srgbClr val="FFFFFF"/>
    </a:lt1>
    <a:dk2>
      <a:srgbClr val="000000"/>
    </a:dk2>
    <a:lt2>
      <a:srgbClr val="4D4D4D"/>
    </a:lt2>
    <a:accent1>
      <a:srgbClr val="3399FF"/>
    </a:accent1>
    <a:accent2>
      <a:srgbClr val="99FFCC"/>
    </a:accent2>
    <a:accent3>
      <a:srgbClr val="FFFFFF"/>
    </a:accent3>
    <a:accent4>
      <a:srgbClr val="DADADA"/>
    </a:accent4>
    <a:accent5>
      <a:srgbClr val="ADCAFF"/>
    </a:accent5>
    <a:accent6>
      <a:srgbClr val="8AE7B9"/>
    </a:accent6>
    <a:hlink>
      <a:srgbClr val="CC00CC"/>
    </a:hlink>
    <a:folHlink>
      <a:srgbClr val="B2B2B2"/>
    </a:folHlink>
  </a:clrScheme>
</a:themeOverride>
</file>

<file path=ppt/theme/themeOverride4.xml><?xml version="1.0" encoding="utf-8"?>
<a:themeOverride xmlns:a="http://schemas.openxmlformats.org/drawingml/2006/main">
  <a:clrScheme name="">
    <a:dk1>
      <a:srgbClr val="000000"/>
    </a:dk1>
    <a:lt1>
      <a:srgbClr val="FFFFFF"/>
    </a:lt1>
    <a:dk2>
      <a:srgbClr val="0000FF"/>
    </a:dk2>
    <a:lt2>
      <a:srgbClr val="808080"/>
    </a:lt2>
    <a:accent1>
      <a:srgbClr val="FFFF00"/>
    </a:accent1>
    <a:accent2>
      <a:srgbClr val="FFFF00"/>
    </a:accent2>
    <a:accent3>
      <a:srgbClr val="FFFFFF"/>
    </a:accent3>
    <a:accent4>
      <a:srgbClr val="000000"/>
    </a:accent4>
    <a:accent5>
      <a:srgbClr val="FFFFAA"/>
    </a:accent5>
    <a:accent6>
      <a:srgbClr val="E7E700"/>
    </a:accent6>
    <a:hlink>
      <a:srgbClr val="0000FF"/>
    </a:hlink>
    <a:folHlink>
      <a:srgbClr val="FF3399"/>
    </a:folHlink>
  </a:clrScheme>
</a:themeOverride>
</file>

<file path=ppt/theme/themeOverride5.xml><?xml version="1.0" encoding="utf-8"?>
<a:themeOverride xmlns:a="http://schemas.openxmlformats.org/drawingml/2006/main">
  <a:clrScheme name="">
    <a:dk1>
      <a:srgbClr val="0000FF"/>
    </a:dk1>
    <a:lt1>
      <a:srgbClr val="FFFFFF"/>
    </a:lt1>
    <a:dk2>
      <a:srgbClr val="0000FF"/>
    </a:dk2>
    <a:lt2>
      <a:srgbClr val="808080"/>
    </a:lt2>
    <a:accent1>
      <a:srgbClr val="FFFF00"/>
    </a:accent1>
    <a:accent2>
      <a:srgbClr val="0000FF"/>
    </a:accent2>
    <a:accent3>
      <a:srgbClr val="FFFFFF"/>
    </a:accent3>
    <a:accent4>
      <a:srgbClr val="0000DA"/>
    </a:accent4>
    <a:accent5>
      <a:srgbClr val="FFFFAA"/>
    </a:accent5>
    <a:accent6>
      <a:srgbClr val="0000E7"/>
    </a:accent6>
    <a:hlink>
      <a:srgbClr val="0000FF"/>
    </a:hlink>
    <a:folHlink>
      <a:srgbClr val="FF3399"/>
    </a:folHlink>
  </a:clrScheme>
</a:themeOverride>
</file>

<file path=ppt/theme/themeOverride6.xml><?xml version="1.0" encoding="utf-8"?>
<a:themeOverride xmlns:a="http://schemas.openxmlformats.org/drawingml/2006/main">
  <a:clrScheme name="">
    <a:dk1>
      <a:srgbClr val="000000"/>
    </a:dk1>
    <a:lt1>
      <a:srgbClr val="FFFFFF"/>
    </a:lt1>
    <a:dk2>
      <a:srgbClr val="0000FF"/>
    </a:dk2>
    <a:lt2>
      <a:srgbClr val="808080"/>
    </a:lt2>
    <a:accent1>
      <a:srgbClr val="FFFF00"/>
    </a:accent1>
    <a:accent2>
      <a:srgbClr val="FFFF00"/>
    </a:accent2>
    <a:accent3>
      <a:srgbClr val="FFFFFF"/>
    </a:accent3>
    <a:accent4>
      <a:srgbClr val="000000"/>
    </a:accent4>
    <a:accent5>
      <a:srgbClr val="FFFFAA"/>
    </a:accent5>
    <a:accent6>
      <a:srgbClr val="E7E700"/>
    </a:accent6>
    <a:hlink>
      <a:srgbClr val="0000FF"/>
    </a:hlink>
    <a:folHlink>
      <a:srgbClr val="FF3399"/>
    </a:folHlink>
  </a:clrScheme>
</a:themeOverride>
</file>

<file path=ppt/theme/themeOverride7.xml><?xml version="1.0" encoding="utf-8"?>
<a:themeOverride xmlns:a="http://schemas.openxmlformats.org/drawingml/2006/main">
  <a:clrScheme name="">
    <a:dk1>
      <a:srgbClr val="000000"/>
    </a:dk1>
    <a:lt1>
      <a:srgbClr val="FFFFFF"/>
    </a:lt1>
    <a:dk2>
      <a:srgbClr val="0000FF"/>
    </a:dk2>
    <a:lt2>
      <a:srgbClr val="808080"/>
    </a:lt2>
    <a:accent1>
      <a:srgbClr val="FFFF00"/>
    </a:accent1>
    <a:accent2>
      <a:srgbClr val="FFFF00"/>
    </a:accent2>
    <a:accent3>
      <a:srgbClr val="FFFFFF"/>
    </a:accent3>
    <a:accent4>
      <a:srgbClr val="000000"/>
    </a:accent4>
    <a:accent5>
      <a:srgbClr val="FFFFAA"/>
    </a:accent5>
    <a:accent6>
      <a:srgbClr val="E7E700"/>
    </a:accent6>
    <a:hlink>
      <a:srgbClr val="0000FF"/>
    </a:hlink>
    <a:folHlink>
      <a:srgbClr val="FF3399"/>
    </a:folHlink>
  </a:clrScheme>
</a:themeOverride>
</file>

<file path=ppt/theme/themeOverride8.xml><?xml version="1.0" encoding="utf-8"?>
<a:themeOverride xmlns:a="http://schemas.openxmlformats.org/drawingml/2006/main">
  <a:clrScheme name="">
    <a:dk1>
      <a:srgbClr val="000000"/>
    </a:dk1>
    <a:lt1>
      <a:srgbClr val="FFFFFF"/>
    </a:lt1>
    <a:dk2>
      <a:srgbClr val="0000FF"/>
    </a:dk2>
    <a:lt2>
      <a:srgbClr val="808080"/>
    </a:lt2>
    <a:accent1>
      <a:srgbClr val="FFFF00"/>
    </a:accent1>
    <a:accent2>
      <a:srgbClr val="FFFF00"/>
    </a:accent2>
    <a:accent3>
      <a:srgbClr val="FFFFFF"/>
    </a:accent3>
    <a:accent4>
      <a:srgbClr val="000000"/>
    </a:accent4>
    <a:accent5>
      <a:srgbClr val="FFFFAA"/>
    </a:accent5>
    <a:accent6>
      <a:srgbClr val="E7E700"/>
    </a:accent6>
    <a:hlink>
      <a:srgbClr val="0000FF"/>
    </a:hlink>
    <a:folHlink>
      <a:srgbClr val="FF3399"/>
    </a:folHlink>
  </a:clrScheme>
</a:themeOverride>
</file>

<file path=ppt/theme/themeOverride9.xml><?xml version="1.0" encoding="utf-8"?>
<a:themeOverride xmlns:a="http://schemas.openxmlformats.org/drawingml/2006/main">
  <a:clrScheme name="">
    <a:dk1>
      <a:srgbClr val="FAFD00"/>
    </a:dk1>
    <a:lt1>
      <a:srgbClr val="FFFFFF"/>
    </a:lt1>
    <a:dk2>
      <a:srgbClr val="000000"/>
    </a:dk2>
    <a:lt2>
      <a:srgbClr val="FF5008"/>
    </a:lt2>
    <a:accent1>
      <a:srgbClr val="000000"/>
    </a:accent1>
    <a:accent2>
      <a:srgbClr val="DC0081"/>
    </a:accent2>
    <a:accent3>
      <a:srgbClr val="FFFFFF"/>
    </a:accent3>
    <a:accent4>
      <a:srgbClr val="D6D800"/>
    </a:accent4>
    <a:accent5>
      <a:srgbClr val="AAAAAA"/>
    </a:accent5>
    <a:accent6>
      <a:srgbClr val="C70074"/>
    </a:accent6>
    <a:hlink>
      <a:srgbClr val="FC0128"/>
    </a:hlink>
    <a:folHlink>
      <a:srgbClr val="FFFFFF"/>
    </a:folHlink>
  </a:clrScheme>
</a:themeOverride>
</file>

<file path=docProps/app.xml><?xml version="1.0" encoding="utf-8"?>
<Properties xmlns="http://schemas.openxmlformats.org/officeDocument/2006/extended-properties" xmlns:vt="http://schemas.openxmlformats.org/officeDocument/2006/docPropsVTypes">
  <TotalTime>1172</TotalTime>
  <Words>3821</Words>
  <Application>Microsoft Office PowerPoint</Application>
  <PresentationFormat>On-screen Show (4:3)</PresentationFormat>
  <Paragraphs>552</Paragraphs>
  <Slides>72</Slides>
  <Notes>59</Notes>
  <HiddenSlides>0</HiddenSlides>
  <MMClips>0</MMClips>
  <ScaleCrop>false</ScaleCrop>
  <HeadingPairs>
    <vt:vector size="6" baseType="variant">
      <vt:variant>
        <vt:lpstr>Fonts Used</vt:lpstr>
      </vt:variant>
      <vt:variant>
        <vt:i4>14</vt:i4>
      </vt:variant>
      <vt:variant>
        <vt:lpstr>Theme</vt:lpstr>
      </vt:variant>
      <vt:variant>
        <vt:i4>23</vt:i4>
      </vt:variant>
      <vt:variant>
        <vt:lpstr>Slide Titles</vt:lpstr>
      </vt:variant>
      <vt:variant>
        <vt:i4>72</vt:i4>
      </vt:variant>
    </vt:vector>
  </HeadingPairs>
  <TitlesOfParts>
    <vt:vector size="109" baseType="lpstr">
      <vt:lpstr>Arial</vt:lpstr>
      <vt:lpstr>Arial Narrow</vt:lpstr>
      <vt:lpstr>Book Antiqua</vt:lpstr>
      <vt:lpstr>Bookman Old Style</vt:lpstr>
      <vt:lpstr>Boulder</vt:lpstr>
      <vt:lpstr>Broadway</vt:lpstr>
      <vt:lpstr>Calibri</vt:lpstr>
      <vt:lpstr>Goudy Old Style</vt:lpstr>
      <vt:lpstr>GoudyOlSt BT</vt:lpstr>
      <vt:lpstr>GoudySans Blk BT</vt:lpstr>
      <vt:lpstr>GoudySans Md BT</vt:lpstr>
      <vt:lpstr>Granite Sans</vt:lpstr>
      <vt:lpstr>Times New Roman</vt:lpstr>
      <vt:lpstr>Wingdings</vt:lpstr>
      <vt:lpstr>Office Theme</vt:lpstr>
      <vt:lpstr>Blank</vt:lpstr>
      <vt:lpstr>1_Whirlpool</vt:lpstr>
      <vt:lpstr>4_Factory</vt:lpstr>
      <vt:lpstr>Factory</vt:lpstr>
      <vt:lpstr>2_Default Design</vt:lpstr>
      <vt:lpstr>3_Default Design</vt:lpstr>
      <vt:lpstr>4_Default Design</vt:lpstr>
      <vt:lpstr>Default Design</vt:lpstr>
      <vt:lpstr>Blank Presentation</vt:lpstr>
      <vt:lpstr>2_Factory</vt:lpstr>
      <vt:lpstr>3_Factory</vt:lpstr>
      <vt:lpstr>5_Factory</vt:lpstr>
      <vt:lpstr>6_Default Design</vt:lpstr>
      <vt:lpstr>1_Nature</vt:lpstr>
      <vt:lpstr>Orbit</vt:lpstr>
      <vt:lpstr>1_Factory</vt:lpstr>
      <vt:lpstr>7_Factory</vt:lpstr>
      <vt:lpstr>8_Factory</vt:lpstr>
      <vt:lpstr>9_Factory</vt:lpstr>
      <vt:lpstr>10_Factory</vt:lpstr>
      <vt:lpstr>6_Factory</vt:lpstr>
      <vt:lpstr>11_Factory</vt:lpstr>
      <vt:lpstr>PowerPoint Presentation</vt:lpstr>
      <vt:lpstr>PowerPoint Presentation</vt:lpstr>
      <vt:lpstr>PowerPoint Presentation</vt:lpstr>
      <vt:lpstr>PowerPoint Presentation</vt:lpstr>
      <vt:lpstr>Max Planck Vorträge and Erinnerungen S. Hirzel-Verlag, Stuttgart 1949, p13</vt:lpstr>
      <vt:lpstr>Genesis 1</vt:lpstr>
      <vt:lpstr>PowerPoint Presentation</vt:lpstr>
      <vt:lpstr>Assumptions Determine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Indicated Earth Ages</vt:lpstr>
      <vt:lpstr>Hundreds  of Physical Processes Set Limits on the Age of the World</vt:lpstr>
      <vt:lpstr>Richard Dawkins, “The Blind Watchmaker”, P1</vt:lpstr>
      <vt:lpstr>Francis Crick, Natural History, v.97, 1988 “What Mad Pursuit”, p.138, 1988</vt:lpstr>
      <vt:lpstr>Douglas Futuyma, Science On Trial, p.169</vt:lpstr>
      <vt:lpstr>PowerPoint Presentation</vt:lpstr>
      <vt:lpstr>Edward L. Erickson, The Humanist 9-10/2000, p.30</vt:lpstr>
      <vt:lpstr>Steven Pinker, MIT, How The Mind Works, p.162</vt:lpstr>
      <vt:lpstr>Isaac Asimov, Counting The Eons, p.10</vt:lpstr>
      <vt:lpstr>Michael Ruse, Philosophy of Science, FSU National Post, 5/13/2000, p. B-3</vt:lpstr>
      <vt:lpstr>World Net Daily, August 20, 2006</vt:lpstr>
      <vt:lpstr>Museum President John McCarter Chicago Tribune, September 14, 2006</vt:lpstr>
      <vt:lpstr>John Chaikowsky, “Geology vs. Physics” Geotimes, vol. 50, April 2005, p6</vt:lpstr>
      <vt:lpstr>John Chaikowsky, “Geology vs. Physics” Geotimes, vol. 50, April 2005, p6</vt:lpstr>
      <vt:lpstr>John Chaikowsky, “Geology vs. Physics” Geotimes, vol. 50, April 2005, p6</vt:lpstr>
      <vt:lpstr>PowerPoint Presentation</vt:lpstr>
      <vt:lpstr>PowerPoint Presentation</vt:lpstr>
      <vt:lpstr>Recent Creation</vt:lpstr>
      <vt:lpstr>PowerPoint Presentation</vt:lpstr>
      <vt:lpstr>Zircons come from granitic rock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fossils should have no carbon 14</vt:lpstr>
      <vt:lpstr>All fossils have much carbon 14</vt:lpstr>
      <vt:lpstr>PowerPoint Presentation</vt:lpstr>
      <vt:lpstr>Latest data look good</vt:lpstr>
      <vt:lpstr>The most foolproof method to compare four types of nuclear dates:</vt:lpstr>
      <vt:lpstr>We got four very different “ages” for the same rock</vt:lpstr>
      <vt:lpstr>Nuclear theory explains our results</vt:lpstr>
      <vt:lpstr>PowerPoint Presentation</vt:lpstr>
      <vt:lpstr>PowerPoint Presentation</vt:lpstr>
      <vt:lpstr>PowerPoint Presentation</vt:lpstr>
      <vt:lpstr>PowerPoint Presentation</vt:lpstr>
      <vt:lpstr>PowerPoint Presentation</vt:lpstr>
      <vt:lpstr>PowerPoint Presentation</vt:lpstr>
      <vt:lpstr>Little girl and chimp--differences</vt:lpstr>
      <vt:lpstr>PowerPoint Presentation</vt:lpstr>
      <vt:lpstr>PowerPoint Presentation</vt:lpstr>
      <vt:lpstr>Principles of Geology</vt:lpstr>
      <vt:lpstr>PowerPoint Presentation</vt:lpstr>
      <vt:lpstr>PowerPoint Presentation</vt:lpstr>
      <vt:lpstr>Three Kinds of Science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mph</dc:creator>
  <cp:lastModifiedBy>Michael Hays</cp:lastModifiedBy>
  <cp:revision>39</cp:revision>
  <dcterms:created xsi:type="dcterms:W3CDTF">2014-10-12T03:43:59Z</dcterms:created>
  <dcterms:modified xsi:type="dcterms:W3CDTF">2020-02-23T17:19:42Z</dcterms:modified>
</cp:coreProperties>
</file>